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99" r:id="rId6"/>
  </p:sldMasterIdLst>
  <p:notesMasterIdLst>
    <p:notesMasterId r:id="rId34"/>
  </p:notesMasterIdLst>
  <p:sldIdLst>
    <p:sldId id="256" r:id="rId7"/>
    <p:sldId id="295" r:id="rId8"/>
    <p:sldId id="316" r:id="rId9"/>
    <p:sldId id="291" r:id="rId10"/>
    <p:sldId id="292" r:id="rId11"/>
    <p:sldId id="395" r:id="rId12"/>
    <p:sldId id="394" r:id="rId13"/>
    <p:sldId id="346" r:id="rId14"/>
    <p:sldId id="338" r:id="rId15"/>
    <p:sldId id="404" r:id="rId16"/>
    <p:sldId id="361" r:id="rId17"/>
    <p:sldId id="406" r:id="rId18"/>
    <p:sldId id="409" r:id="rId19"/>
    <p:sldId id="400" r:id="rId20"/>
    <p:sldId id="408" r:id="rId21"/>
    <p:sldId id="413" r:id="rId22"/>
    <p:sldId id="412" r:id="rId23"/>
    <p:sldId id="410" r:id="rId24"/>
    <p:sldId id="415" r:id="rId25"/>
    <p:sldId id="397" r:id="rId26"/>
    <p:sldId id="402" r:id="rId27"/>
    <p:sldId id="398" r:id="rId28"/>
    <p:sldId id="403" r:id="rId29"/>
    <p:sldId id="407" r:id="rId30"/>
    <p:sldId id="296" r:id="rId31"/>
    <p:sldId id="320" r:id="rId32"/>
    <p:sldId id="41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yne McConomy" initials="SM" lastIdx="29" clrIdx="0">
    <p:extLst>
      <p:ext uri="{19B8F6BF-5375-455C-9EA6-DF929625EA0E}">
        <p15:presenceInfo xmlns:p15="http://schemas.microsoft.com/office/powerpoint/2012/main" userId="31630114bf935ded" providerId="Windows Live"/>
      </p:ext>
    </p:extLst>
  </p:cmAuthor>
  <p:cmAuthor id="2" name="Zack Lewis Isriel" initials="ZLI" lastIdx="26" clrIdx="1">
    <p:extLst>
      <p:ext uri="{19B8F6BF-5375-455C-9EA6-DF929625EA0E}">
        <p15:presenceInfo xmlns:p15="http://schemas.microsoft.com/office/powerpoint/2012/main" userId="Zack Lewis Isriel" providerId="None"/>
      </p:ext>
    </p:extLst>
  </p:cmAuthor>
  <p:cmAuthor id="3" name="Jedreck Acquissa" initials="JA" lastIdx="6" clrIdx="2">
    <p:extLst>
      <p:ext uri="{19B8F6BF-5375-455C-9EA6-DF929625EA0E}">
        <p15:presenceInfo xmlns:p15="http://schemas.microsoft.com/office/powerpoint/2012/main" userId="Jedreck Acquis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E32"/>
    <a:srgbClr val="FFCC00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3DF46C-3D86-48A4-A7F7-A5458DB4F388}" v="3350" dt="2023-02-16T22:24:44.317"/>
    <p1510:client id="{645173CE-B28B-4AB2-9E44-35800861A85F}" v="47" dt="2023-03-31T18:34:12.8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yton Breland" userId="e6781b63-50ef-4623-aa8c-ed7a3a56fe2d" providerId="ADAL" clId="{D8C728A8-BEC4-41C4-8B83-FA90611E11C0}"/>
    <pc:docChg chg="undo custSel addSld delSld modSld sldOrd">
      <pc:chgData name="Peyton Breland" userId="e6781b63-50ef-4623-aa8c-ed7a3a56fe2d" providerId="ADAL" clId="{D8C728A8-BEC4-41C4-8B83-FA90611E11C0}" dt="2023-01-24T23:06:47.212" v="757" actId="13926"/>
      <pc:docMkLst>
        <pc:docMk/>
      </pc:docMkLst>
      <pc:sldChg chg="addSp delSp modSp mod">
        <pc:chgData name="Peyton Breland" userId="e6781b63-50ef-4623-aa8c-ed7a3a56fe2d" providerId="ADAL" clId="{D8C728A8-BEC4-41C4-8B83-FA90611E11C0}" dt="2023-01-24T21:48:15.099" v="30" actId="14100"/>
        <pc:sldMkLst>
          <pc:docMk/>
          <pc:sldMk cId="1456696548" sldId="295"/>
        </pc:sldMkLst>
        <pc:spChg chg="del mod">
          <ac:chgData name="Peyton Breland" userId="e6781b63-50ef-4623-aa8c-ed7a3a56fe2d" providerId="ADAL" clId="{D8C728A8-BEC4-41C4-8B83-FA90611E11C0}" dt="2023-01-24T21:45:52.006" v="23" actId="21"/>
          <ac:spMkLst>
            <pc:docMk/>
            <pc:sldMk cId="1456696548" sldId="295"/>
            <ac:spMk id="90" creationId="{96B8F636-E3A2-2BEA-4171-8D410DBCA1F6}"/>
          </ac:spMkLst>
        </pc:spChg>
        <pc:picChg chg="del">
          <ac:chgData name="Peyton Breland" userId="e6781b63-50ef-4623-aa8c-ed7a3a56fe2d" providerId="ADAL" clId="{D8C728A8-BEC4-41C4-8B83-FA90611E11C0}" dt="2023-01-24T21:45:08.250" v="10" actId="21"/>
          <ac:picMkLst>
            <pc:docMk/>
            <pc:sldMk cId="1456696548" sldId="295"/>
            <ac:picMk id="6" creationId="{9CC390A1-0CE3-4F8B-A7CD-18C88AF90587}"/>
          </ac:picMkLst>
        </pc:picChg>
        <pc:picChg chg="add mod">
          <ac:chgData name="Peyton Breland" userId="e6781b63-50ef-4623-aa8c-ed7a3a56fe2d" providerId="ADAL" clId="{D8C728A8-BEC4-41C4-8B83-FA90611E11C0}" dt="2023-01-24T21:48:15.099" v="30" actId="14100"/>
          <ac:picMkLst>
            <pc:docMk/>
            <pc:sldMk cId="1456696548" sldId="295"/>
            <ac:picMk id="9" creationId="{A6D0EEBC-9B07-5BB3-B17C-D541906332F6}"/>
          </ac:picMkLst>
        </pc:picChg>
      </pc:sldChg>
      <pc:sldChg chg="del">
        <pc:chgData name="Peyton Breland" userId="e6781b63-50ef-4623-aa8c-ed7a3a56fe2d" providerId="ADAL" clId="{D8C728A8-BEC4-41C4-8B83-FA90611E11C0}" dt="2023-01-24T23:03:23.459" v="748" actId="2696"/>
        <pc:sldMkLst>
          <pc:docMk/>
          <pc:sldMk cId="3271636087" sldId="337"/>
        </pc:sldMkLst>
      </pc:sldChg>
      <pc:sldChg chg="addSp delSp modSp mod">
        <pc:chgData name="Peyton Breland" userId="e6781b63-50ef-4623-aa8c-ed7a3a56fe2d" providerId="ADAL" clId="{D8C728A8-BEC4-41C4-8B83-FA90611E11C0}" dt="2023-01-24T23:04:14.566" v="750" actId="1076"/>
        <pc:sldMkLst>
          <pc:docMk/>
          <pc:sldMk cId="1984298930" sldId="338"/>
        </pc:sldMkLst>
        <pc:spChg chg="mod">
          <ac:chgData name="Peyton Breland" userId="e6781b63-50ef-4623-aa8c-ed7a3a56fe2d" providerId="ADAL" clId="{D8C728A8-BEC4-41C4-8B83-FA90611E11C0}" dt="2023-01-24T22:45:48.792" v="495" actId="20577"/>
          <ac:spMkLst>
            <pc:docMk/>
            <pc:sldMk cId="1984298930" sldId="338"/>
            <ac:spMk id="44" creationId="{85B11679-DA74-4FF4-AD56-631D74624548}"/>
          </ac:spMkLst>
        </pc:spChg>
        <pc:picChg chg="del">
          <ac:chgData name="Peyton Breland" userId="e6781b63-50ef-4623-aa8c-ed7a3a56fe2d" providerId="ADAL" clId="{D8C728A8-BEC4-41C4-8B83-FA90611E11C0}" dt="2023-01-24T22:50:24.331" v="521" actId="21"/>
          <ac:picMkLst>
            <pc:docMk/>
            <pc:sldMk cId="1984298930" sldId="338"/>
            <ac:picMk id="6" creationId="{AB73EFB7-EB8B-D5AF-4B4B-B665F0184DEA}"/>
          </ac:picMkLst>
        </pc:picChg>
        <pc:picChg chg="del mod">
          <ac:chgData name="Peyton Breland" userId="e6781b63-50ef-4623-aa8c-ed7a3a56fe2d" providerId="ADAL" clId="{D8C728A8-BEC4-41C4-8B83-FA90611E11C0}" dt="2023-01-24T22:49:26.405" v="514" actId="21"/>
          <ac:picMkLst>
            <pc:docMk/>
            <pc:sldMk cId="1984298930" sldId="338"/>
            <ac:picMk id="9" creationId="{7885D08A-8163-D165-0758-5AB73C751724}"/>
          </ac:picMkLst>
        </pc:picChg>
        <pc:picChg chg="add mod ord">
          <ac:chgData name="Peyton Breland" userId="e6781b63-50ef-4623-aa8c-ed7a3a56fe2d" providerId="ADAL" clId="{D8C728A8-BEC4-41C4-8B83-FA90611E11C0}" dt="2023-01-24T23:04:14.566" v="750" actId="1076"/>
          <ac:picMkLst>
            <pc:docMk/>
            <pc:sldMk cId="1984298930" sldId="338"/>
            <ac:picMk id="10" creationId="{E74FE81A-8DA8-EE1C-FD4C-80A52ACDE894}"/>
          </ac:picMkLst>
        </pc:picChg>
        <pc:picChg chg="add mod ord">
          <ac:chgData name="Peyton Breland" userId="e6781b63-50ef-4623-aa8c-ed7a3a56fe2d" providerId="ADAL" clId="{D8C728A8-BEC4-41C4-8B83-FA90611E11C0}" dt="2023-01-24T22:51:26.330" v="532" actId="1076"/>
          <ac:picMkLst>
            <pc:docMk/>
            <pc:sldMk cId="1984298930" sldId="338"/>
            <ac:picMk id="12" creationId="{F5EDB372-9FA1-2D46-654B-D0F7ED3370DF}"/>
          </ac:picMkLst>
        </pc:picChg>
      </pc:sldChg>
      <pc:sldChg chg="addSp delSp modSp mod">
        <pc:chgData name="Peyton Breland" userId="e6781b63-50ef-4623-aa8c-ed7a3a56fe2d" providerId="ADAL" clId="{D8C728A8-BEC4-41C4-8B83-FA90611E11C0}" dt="2023-01-24T22:56:16.512" v="723" actId="20577"/>
        <pc:sldMkLst>
          <pc:docMk/>
          <pc:sldMk cId="546900802" sldId="339"/>
        </pc:sldMkLst>
        <pc:spChg chg="mod">
          <ac:chgData name="Peyton Breland" userId="e6781b63-50ef-4623-aa8c-ed7a3a56fe2d" providerId="ADAL" clId="{D8C728A8-BEC4-41C4-8B83-FA90611E11C0}" dt="2023-01-24T22:56:16.512" v="723" actId="20577"/>
          <ac:spMkLst>
            <pc:docMk/>
            <pc:sldMk cId="546900802" sldId="339"/>
            <ac:spMk id="44" creationId="{85B11679-DA74-4FF4-AD56-631D74624548}"/>
          </ac:spMkLst>
        </pc:spChg>
        <pc:picChg chg="add del mod">
          <ac:chgData name="Peyton Breland" userId="e6781b63-50ef-4623-aa8c-ed7a3a56fe2d" providerId="ADAL" clId="{D8C728A8-BEC4-41C4-8B83-FA90611E11C0}" dt="2023-01-24T22:48:07.690" v="505" actId="21"/>
          <ac:picMkLst>
            <pc:docMk/>
            <pc:sldMk cId="546900802" sldId="339"/>
            <ac:picMk id="4" creationId="{5EBB2C90-3E67-83E5-F27F-B835E876D10C}"/>
          </ac:picMkLst>
        </pc:picChg>
        <pc:picChg chg="del mod">
          <ac:chgData name="Peyton Breland" userId="e6781b63-50ef-4623-aa8c-ed7a3a56fe2d" providerId="ADAL" clId="{D8C728A8-BEC4-41C4-8B83-FA90611E11C0}" dt="2023-01-24T22:47:41.432" v="500" actId="21"/>
          <ac:picMkLst>
            <pc:docMk/>
            <pc:sldMk cId="546900802" sldId="339"/>
            <ac:picMk id="6" creationId="{6EE0F06D-9D28-7CF3-BAFA-64EDA5E51E70}"/>
          </ac:picMkLst>
        </pc:picChg>
        <pc:picChg chg="del">
          <ac:chgData name="Peyton Breland" userId="e6781b63-50ef-4623-aa8c-ed7a3a56fe2d" providerId="ADAL" clId="{D8C728A8-BEC4-41C4-8B83-FA90611E11C0}" dt="2023-01-24T22:43:11.894" v="457" actId="21"/>
          <ac:picMkLst>
            <pc:docMk/>
            <pc:sldMk cId="546900802" sldId="339"/>
            <ac:picMk id="10" creationId="{3AFD213C-15B3-01AC-D66D-656CC0D07799}"/>
          </ac:picMkLst>
        </pc:picChg>
        <pc:picChg chg="del">
          <ac:chgData name="Peyton Breland" userId="e6781b63-50ef-4623-aa8c-ed7a3a56fe2d" providerId="ADAL" clId="{D8C728A8-BEC4-41C4-8B83-FA90611E11C0}" dt="2023-01-24T22:43:14.001" v="458" actId="21"/>
          <ac:picMkLst>
            <pc:docMk/>
            <pc:sldMk cId="546900802" sldId="339"/>
            <ac:picMk id="11" creationId="{37DB9DC1-B65D-0819-E457-42007D494DD9}"/>
          </ac:picMkLst>
        </pc:picChg>
        <pc:picChg chg="del">
          <ac:chgData name="Peyton Breland" userId="e6781b63-50ef-4623-aa8c-ed7a3a56fe2d" providerId="ADAL" clId="{D8C728A8-BEC4-41C4-8B83-FA90611E11C0}" dt="2023-01-24T22:43:15.947" v="459" actId="21"/>
          <ac:picMkLst>
            <pc:docMk/>
            <pc:sldMk cId="546900802" sldId="339"/>
            <ac:picMk id="12" creationId="{11C6B26B-052B-8240-17FA-BC552B620F66}"/>
          </ac:picMkLst>
        </pc:picChg>
        <pc:picChg chg="add mod">
          <ac:chgData name="Peyton Breland" userId="e6781b63-50ef-4623-aa8c-ed7a3a56fe2d" providerId="ADAL" clId="{D8C728A8-BEC4-41C4-8B83-FA90611E11C0}" dt="2023-01-24T22:48:56.405" v="512" actId="1076"/>
          <ac:picMkLst>
            <pc:docMk/>
            <pc:sldMk cId="546900802" sldId="339"/>
            <ac:picMk id="13" creationId="{02F088F0-25BB-4A5F-AD49-5CC50EE40DC5}"/>
          </ac:picMkLst>
        </pc:picChg>
      </pc:sldChg>
      <pc:sldChg chg="addSp delSp modSp mod">
        <pc:chgData name="Peyton Breland" userId="e6781b63-50ef-4623-aa8c-ed7a3a56fe2d" providerId="ADAL" clId="{D8C728A8-BEC4-41C4-8B83-FA90611E11C0}" dt="2023-01-24T22:38:45.234" v="392" actId="14100"/>
        <pc:sldMkLst>
          <pc:docMk/>
          <pc:sldMk cId="3002564691" sldId="340"/>
        </pc:sldMkLst>
        <pc:picChg chg="add mod ord">
          <ac:chgData name="Peyton Breland" userId="e6781b63-50ef-4623-aa8c-ed7a3a56fe2d" providerId="ADAL" clId="{D8C728A8-BEC4-41C4-8B83-FA90611E11C0}" dt="2023-01-24T22:38:45.234" v="392" actId="14100"/>
          <ac:picMkLst>
            <pc:docMk/>
            <pc:sldMk cId="3002564691" sldId="340"/>
            <ac:picMk id="4" creationId="{1638216A-8549-146E-64B7-324DB607768A}"/>
          </ac:picMkLst>
        </pc:picChg>
        <pc:picChg chg="add mod">
          <ac:chgData name="Peyton Breland" userId="e6781b63-50ef-4623-aa8c-ed7a3a56fe2d" providerId="ADAL" clId="{D8C728A8-BEC4-41C4-8B83-FA90611E11C0}" dt="2023-01-24T22:38:16.611" v="391" actId="14100"/>
          <ac:picMkLst>
            <pc:docMk/>
            <pc:sldMk cId="3002564691" sldId="340"/>
            <ac:picMk id="6" creationId="{BC49012B-A2F0-255C-AA52-CB42835EA0AA}"/>
          </ac:picMkLst>
        </pc:picChg>
        <pc:picChg chg="del mod">
          <ac:chgData name="Peyton Breland" userId="e6781b63-50ef-4623-aa8c-ed7a3a56fe2d" providerId="ADAL" clId="{D8C728A8-BEC4-41C4-8B83-FA90611E11C0}" dt="2023-01-24T22:36:43.115" v="369" actId="21"/>
          <ac:picMkLst>
            <pc:docMk/>
            <pc:sldMk cId="3002564691" sldId="340"/>
            <ac:picMk id="9" creationId="{79885E30-136F-CC6B-201C-910F159E3F6D}"/>
          </ac:picMkLst>
        </pc:picChg>
      </pc:sldChg>
      <pc:sldChg chg="addSp delSp modSp mod">
        <pc:chgData name="Peyton Breland" userId="e6781b63-50ef-4623-aa8c-ed7a3a56fe2d" providerId="ADAL" clId="{D8C728A8-BEC4-41C4-8B83-FA90611E11C0}" dt="2023-01-24T23:03:09.811" v="747" actId="27636"/>
        <pc:sldMkLst>
          <pc:docMk/>
          <pc:sldMk cId="2758222401" sldId="341"/>
        </pc:sldMkLst>
        <pc:spChg chg="mod">
          <ac:chgData name="Peyton Breland" userId="e6781b63-50ef-4623-aa8c-ed7a3a56fe2d" providerId="ADAL" clId="{D8C728A8-BEC4-41C4-8B83-FA90611E11C0}" dt="2023-01-24T21:57:57.844" v="58" actId="20577"/>
          <ac:spMkLst>
            <pc:docMk/>
            <pc:sldMk cId="2758222401" sldId="341"/>
            <ac:spMk id="2" creationId="{61E709B1-AAF6-936B-E585-A93F60958494}"/>
          </ac:spMkLst>
        </pc:spChg>
        <pc:spChg chg="add mod">
          <ac:chgData name="Peyton Breland" userId="e6781b63-50ef-4623-aa8c-ed7a3a56fe2d" providerId="ADAL" clId="{D8C728A8-BEC4-41C4-8B83-FA90611E11C0}" dt="2023-01-24T22:30:40.691" v="308" actId="1076"/>
          <ac:spMkLst>
            <pc:docMk/>
            <pc:sldMk cId="2758222401" sldId="341"/>
            <ac:spMk id="20" creationId="{01C09CDD-0CB7-53D7-391E-40116BBAA285}"/>
          </ac:spMkLst>
        </pc:spChg>
        <pc:spChg chg="add mod">
          <ac:chgData name="Peyton Breland" userId="e6781b63-50ef-4623-aa8c-ed7a3a56fe2d" providerId="ADAL" clId="{D8C728A8-BEC4-41C4-8B83-FA90611E11C0}" dt="2023-01-24T22:30:31.229" v="306" actId="1076"/>
          <ac:spMkLst>
            <pc:docMk/>
            <pc:sldMk cId="2758222401" sldId="341"/>
            <ac:spMk id="27" creationId="{4FB6BE24-E4DF-D99B-9E27-969DBE2892E8}"/>
          </ac:spMkLst>
        </pc:spChg>
        <pc:spChg chg="add mod">
          <ac:chgData name="Peyton Breland" userId="e6781b63-50ef-4623-aa8c-ed7a3a56fe2d" providerId="ADAL" clId="{D8C728A8-BEC4-41C4-8B83-FA90611E11C0}" dt="2023-01-24T22:30:56.505" v="310" actId="1076"/>
          <ac:spMkLst>
            <pc:docMk/>
            <pc:sldMk cId="2758222401" sldId="341"/>
            <ac:spMk id="30" creationId="{402ADDBC-4593-9308-67D0-7318C609385B}"/>
          </ac:spMkLst>
        </pc:spChg>
        <pc:spChg chg="add mod">
          <ac:chgData name="Peyton Breland" userId="e6781b63-50ef-4623-aa8c-ed7a3a56fe2d" providerId="ADAL" clId="{D8C728A8-BEC4-41C4-8B83-FA90611E11C0}" dt="2023-01-24T23:03:09.811" v="747" actId="27636"/>
          <ac:spMkLst>
            <pc:docMk/>
            <pc:sldMk cId="2758222401" sldId="341"/>
            <ac:spMk id="33" creationId="{72FA67AF-A8CE-DA53-203E-4099EF6ECC95}"/>
          </ac:spMkLst>
        </pc:spChg>
        <pc:picChg chg="add del mod">
          <ac:chgData name="Peyton Breland" userId="e6781b63-50ef-4623-aa8c-ed7a3a56fe2d" providerId="ADAL" clId="{D8C728A8-BEC4-41C4-8B83-FA90611E11C0}" dt="2023-01-24T22:10:21.409" v="82" actId="21"/>
          <ac:picMkLst>
            <pc:docMk/>
            <pc:sldMk cId="2758222401" sldId="341"/>
            <ac:picMk id="4" creationId="{0A60E207-547C-31FF-2873-21E702376D75}"/>
          </ac:picMkLst>
        </pc:picChg>
        <pc:picChg chg="del">
          <ac:chgData name="Peyton Breland" userId="e6781b63-50ef-4623-aa8c-ed7a3a56fe2d" providerId="ADAL" clId="{D8C728A8-BEC4-41C4-8B83-FA90611E11C0}" dt="2023-01-24T21:54:24.384" v="35" actId="21"/>
          <ac:picMkLst>
            <pc:docMk/>
            <pc:sldMk cId="2758222401" sldId="341"/>
            <ac:picMk id="6" creationId="{5E25E057-5B0F-7512-7B73-5EA0A2569616}"/>
          </ac:picMkLst>
        </pc:picChg>
        <pc:picChg chg="add del mod">
          <ac:chgData name="Peyton Breland" userId="e6781b63-50ef-4623-aa8c-ed7a3a56fe2d" providerId="ADAL" clId="{D8C728A8-BEC4-41C4-8B83-FA90611E11C0}" dt="2023-01-24T21:58:07.994" v="62" actId="21"/>
          <ac:picMkLst>
            <pc:docMk/>
            <pc:sldMk cId="2758222401" sldId="341"/>
            <ac:picMk id="9" creationId="{A236C882-47B0-970A-A425-31E5FA3B85C8}"/>
          </ac:picMkLst>
        </pc:picChg>
        <pc:picChg chg="add del mod">
          <ac:chgData name="Peyton Breland" userId="e6781b63-50ef-4623-aa8c-ed7a3a56fe2d" providerId="ADAL" clId="{D8C728A8-BEC4-41C4-8B83-FA90611E11C0}" dt="2023-01-24T22:10:23.796" v="83" actId="21"/>
          <ac:picMkLst>
            <pc:docMk/>
            <pc:sldMk cId="2758222401" sldId="341"/>
            <ac:picMk id="10" creationId="{EFBD85EB-FA12-FE7E-CC9E-FD3CE2F9840C}"/>
          </ac:picMkLst>
        </pc:picChg>
        <pc:picChg chg="del">
          <ac:chgData name="Peyton Breland" userId="e6781b63-50ef-4623-aa8c-ed7a3a56fe2d" providerId="ADAL" clId="{D8C728A8-BEC4-41C4-8B83-FA90611E11C0}" dt="2023-01-24T21:54:25.497" v="36" actId="21"/>
          <ac:picMkLst>
            <pc:docMk/>
            <pc:sldMk cId="2758222401" sldId="341"/>
            <ac:picMk id="12" creationId="{30647481-070E-0A77-0FF1-147102956D6C}"/>
          </ac:picMkLst>
        </pc:picChg>
        <pc:picChg chg="add mod">
          <ac:chgData name="Peyton Breland" userId="e6781b63-50ef-4623-aa8c-ed7a3a56fe2d" providerId="ADAL" clId="{D8C728A8-BEC4-41C4-8B83-FA90611E11C0}" dt="2023-01-24T22:30:27.882" v="305" actId="1076"/>
          <ac:picMkLst>
            <pc:docMk/>
            <pc:sldMk cId="2758222401" sldId="341"/>
            <ac:picMk id="13" creationId="{4354D846-3389-88BF-E31A-6C96846A826A}"/>
          </ac:picMkLst>
        </pc:picChg>
        <pc:picChg chg="add mod ord">
          <ac:chgData name="Peyton Breland" userId="e6781b63-50ef-4623-aa8c-ed7a3a56fe2d" providerId="ADAL" clId="{D8C728A8-BEC4-41C4-8B83-FA90611E11C0}" dt="2023-01-24T22:31:20.221" v="316" actId="1076"/>
          <ac:picMkLst>
            <pc:docMk/>
            <pc:sldMk cId="2758222401" sldId="341"/>
            <ac:picMk id="31" creationId="{B523E1E1-1612-1DCB-A818-F85E52DE7882}"/>
          </ac:picMkLst>
        </pc:picChg>
        <pc:cxnChg chg="add mod">
          <ac:chgData name="Peyton Breland" userId="e6781b63-50ef-4623-aa8c-ed7a3a56fe2d" providerId="ADAL" clId="{D8C728A8-BEC4-41C4-8B83-FA90611E11C0}" dt="2023-01-24T22:30:35.020" v="307" actId="1076"/>
          <ac:cxnSpMkLst>
            <pc:docMk/>
            <pc:sldMk cId="2758222401" sldId="341"/>
            <ac:cxnSpMk id="15" creationId="{44F5F83F-C184-4C36-19D4-B114784C29A8}"/>
          </ac:cxnSpMkLst>
        </pc:cxnChg>
        <pc:cxnChg chg="add mod">
          <ac:chgData name="Peyton Breland" userId="e6781b63-50ef-4623-aa8c-ed7a3a56fe2d" providerId="ADAL" clId="{D8C728A8-BEC4-41C4-8B83-FA90611E11C0}" dt="2023-01-24T22:30:51.036" v="309" actId="1076"/>
          <ac:cxnSpMkLst>
            <pc:docMk/>
            <pc:sldMk cId="2758222401" sldId="341"/>
            <ac:cxnSpMk id="17" creationId="{EFDA2412-060B-573B-2928-904A9AA782CF}"/>
          </ac:cxnSpMkLst>
        </pc:cxnChg>
        <pc:cxnChg chg="add mod">
          <ac:chgData name="Peyton Breland" userId="e6781b63-50ef-4623-aa8c-ed7a3a56fe2d" providerId="ADAL" clId="{D8C728A8-BEC4-41C4-8B83-FA90611E11C0}" dt="2023-01-24T22:31:04.653" v="312" actId="14100"/>
          <ac:cxnSpMkLst>
            <pc:docMk/>
            <pc:sldMk cId="2758222401" sldId="341"/>
            <ac:cxnSpMk id="19" creationId="{1397B631-EB74-E9D8-B548-3174E30B2981}"/>
          </ac:cxnSpMkLst>
        </pc:cxnChg>
      </pc:sldChg>
      <pc:sldChg chg="del">
        <pc:chgData name="Peyton Breland" userId="e6781b63-50ef-4623-aa8c-ed7a3a56fe2d" providerId="ADAL" clId="{D8C728A8-BEC4-41C4-8B83-FA90611E11C0}" dt="2023-01-24T21:53:10.739" v="31" actId="2696"/>
        <pc:sldMkLst>
          <pc:docMk/>
          <pc:sldMk cId="965761558" sldId="343"/>
        </pc:sldMkLst>
      </pc:sldChg>
      <pc:sldChg chg="modSp del mod">
        <pc:chgData name="Peyton Breland" userId="e6781b63-50ef-4623-aa8c-ed7a3a56fe2d" providerId="ADAL" clId="{D8C728A8-BEC4-41C4-8B83-FA90611E11C0}" dt="2023-01-24T22:45:07.041" v="489" actId="2696"/>
        <pc:sldMkLst>
          <pc:docMk/>
          <pc:sldMk cId="3924015013" sldId="344"/>
        </pc:sldMkLst>
        <pc:spChg chg="mod">
          <ac:chgData name="Peyton Breland" userId="e6781b63-50ef-4623-aa8c-ed7a3a56fe2d" providerId="ADAL" clId="{D8C728A8-BEC4-41C4-8B83-FA90611E11C0}" dt="2023-01-24T22:22:25.392" v="276" actId="20577"/>
          <ac:spMkLst>
            <pc:docMk/>
            <pc:sldMk cId="3924015013" sldId="344"/>
            <ac:spMk id="11" creationId="{1A35F9AD-41B7-7C0C-B265-7B41C13AFD48}"/>
          </ac:spMkLst>
        </pc:spChg>
      </pc:sldChg>
      <pc:sldChg chg="addSp delSp modSp mod ord">
        <pc:chgData name="Peyton Breland" userId="e6781b63-50ef-4623-aa8c-ed7a3a56fe2d" providerId="ADAL" clId="{D8C728A8-BEC4-41C4-8B83-FA90611E11C0}" dt="2023-01-24T23:04:42.483" v="753" actId="20577"/>
        <pc:sldMkLst>
          <pc:docMk/>
          <pc:sldMk cId="1783475941" sldId="345"/>
        </pc:sldMkLst>
        <pc:spChg chg="mod">
          <ac:chgData name="Peyton Breland" userId="e6781b63-50ef-4623-aa8c-ed7a3a56fe2d" providerId="ADAL" clId="{D8C728A8-BEC4-41C4-8B83-FA90611E11C0}" dt="2023-01-24T23:04:37.164" v="751" actId="20577"/>
          <ac:spMkLst>
            <pc:docMk/>
            <pc:sldMk cId="1783475941" sldId="345"/>
            <ac:spMk id="10" creationId="{23D9571D-BCFB-B1A3-D8F1-4CD4EBCC4B1E}"/>
          </ac:spMkLst>
        </pc:spChg>
        <pc:spChg chg="mod">
          <ac:chgData name="Peyton Breland" userId="e6781b63-50ef-4623-aa8c-ed7a3a56fe2d" providerId="ADAL" clId="{D8C728A8-BEC4-41C4-8B83-FA90611E11C0}" dt="2023-01-24T23:04:42.483" v="753" actId="20577"/>
          <ac:spMkLst>
            <pc:docMk/>
            <pc:sldMk cId="1783475941" sldId="345"/>
            <ac:spMk id="44" creationId="{85B11679-DA74-4FF4-AD56-631D74624548}"/>
          </ac:spMkLst>
        </pc:spChg>
        <pc:picChg chg="del">
          <ac:chgData name="Peyton Breland" userId="e6781b63-50ef-4623-aa8c-ed7a3a56fe2d" providerId="ADAL" clId="{D8C728A8-BEC4-41C4-8B83-FA90611E11C0}" dt="2023-01-24T22:18:41.507" v="243" actId="21"/>
          <ac:picMkLst>
            <pc:docMk/>
            <pc:sldMk cId="1783475941" sldId="345"/>
            <ac:picMk id="6" creationId="{2F224286-54B3-738F-75C6-BCBA8AFCEA75}"/>
          </ac:picMkLst>
        </pc:picChg>
        <pc:picChg chg="del">
          <ac:chgData name="Peyton Breland" userId="e6781b63-50ef-4623-aa8c-ed7a3a56fe2d" providerId="ADAL" clId="{D8C728A8-BEC4-41C4-8B83-FA90611E11C0}" dt="2023-01-24T22:18:44.386" v="244" actId="21"/>
          <ac:picMkLst>
            <pc:docMk/>
            <pc:sldMk cId="1783475941" sldId="345"/>
            <ac:picMk id="9" creationId="{686FD2F2-D36E-5E6A-420D-4227759C48D5}"/>
          </ac:picMkLst>
        </pc:picChg>
        <pc:picChg chg="add del mod">
          <ac:chgData name="Peyton Breland" userId="e6781b63-50ef-4623-aa8c-ed7a3a56fe2d" providerId="ADAL" clId="{D8C728A8-BEC4-41C4-8B83-FA90611E11C0}" dt="2023-01-24T22:21:19.319" v="255" actId="21"/>
          <ac:picMkLst>
            <pc:docMk/>
            <pc:sldMk cId="1783475941" sldId="345"/>
            <ac:picMk id="11" creationId="{3B49C026-B5EC-8155-DFAE-76CED762BC49}"/>
          </ac:picMkLst>
        </pc:picChg>
        <pc:picChg chg="add mod">
          <ac:chgData name="Peyton Breland" userId="e6781b63-50ef-4623-aa8c-ed7a3a56fe2d" providerId="ADAL" clId="{D8C728A8-BEC4-41C4-8B83-FA90611E11C0}" dt="2023-01-24T22:21:39.569" v="265" actId="1076"/>
          <ac:picMkLst>
            <pc:docMk/>
            <pc:sldMk cId="1783475941" sldId="345"/>
            <ac:picMk id="13" creationId="{21DAF34C-57DE-B90E-5C5B-E2F4F21B9A2F}"/>
          </ac:picMkLst>
        </pc:picChg>
        <pc:picChg chg="add mod">
          <ac:chgData name="Peyton Breland" userId="e6781b63-50ef-4623-aa8c-ed7a3a56fe2d" providerId="ADAL" clId="{D8C728A8-BEC4-41C4-8B83-FA90611E11C0}" dt="2023-01-24T22:22:00.579" v="272" actId="1076"/>
          <ac:picMkLst>
            <pc:docMk/>
            <pc:sldMk cId="1783475941" sldId="345"/>
            <ac:picMk id="15" creationId="{CCB69FC2-265D-5E30-C35E-9F498BAF0977}"/>
          </ac:picMkLst>
        </pc:picChg>
      </pc:sldChg>
      <pc:sldChg chg="modSp mod">
        <pc:chgData name="Peyton Breland" userId="e6781b63-50ef-4623-aa8c-ed7a3a56fe2d" providerId="ADAL" clId="{D8C728A8-BEC4-41C4-8B83-FA90611E11C0}" dt="2023-01-24T23:06:47.212" v="757" actId="13926"/>
        <pc:sldMkLst>
          <pc:docMk/>
          <pc:sldMk cId="3238281499" sldId="356"/>
        </pc:sldMkLst>
        <pc:spChg chg="mod">
          <ac:chgData name="Peyton Breland" userId="e6781b63-50ef-4623-aa8c-ed7a3a56fe2d" providerId="ADAL" clId="{D8C728A8-BEC4-41C4-8B83-FA90611E11C0}" dt="2023-01-24T23:06:47.212" v="757" actId="13926"/>
          <ac:spMkLst>
            <pc:docMk/>
            <pc:sldMk cId="3238281499" sldId="356"/>
            <ac:spMk id="44" creationId="{85B11679-DA74-4FF4-AD56-631D74624548}"/>
          </ac:spMkLst>
        </pc:spChg>
      </pc:sldChg>
      <pc:sldChg chg="del">
        <pc:chgData name="Peyton Breland" userId="e6781b63-50ef-4623-aa8c-ed7a3a56fe2d" providerId="ADAL" clId="{D8C728A8-BEC4-41C4-8B83-FA90611E11C0}" dt="2023-01-24T21:53:13.998" v="32" actId="2696"/>
        <pc:sldMkLst>
          <pc:docMk/>
          <pc:sldMk cId="1718478752" sldId="390"/>
        </pc:sldMkLst>
      </pc:sldChg>
      <pc:sldChg chg="delSp modSp del mod">
        <pc:chgData name="Peyton Breland" userId="e6781b63-50ef-4623-aa8c-ed7a3a56fe2d" providerId="ADAL" clId="{D8C728A8-BEC4-41C4-8B83-FA90611E11C0}" dt="2023-01-24T22:30:21.946" v="304" actId="2696"/>
        <pc:sldMkLst>
          <pc:docMk/>
          <pc:sldMk cId="4198811399" sldId="391"/>
        </pc:sldMkLst>
        <pc:spChg chg="mod">
          <ac:chgData name="Peyton Breland" userId="e6781b63-50ef-4623-aa8c-ed7a3a56fe2d" providerId="ADAL" clId="{D8C728A8-BEC4-41C4-8B83-FA90611E11C0}" dt="2023-01-24T22:16:48.855" v="242" actId="20577"/>
          <ac:spMkLst>
            <pc:docMk/>
            <pc:sldMk cId="4198811399" sldId="391"/>
            <ac:spMk id="2" creationId="{61E709B1-AAF6-936B-E585-A93F60958494}"/>
          </ac:spMkLst>
        </pc:spChg>
        <pc:spChg chg="mod">
          <ac:chgData name="Peyton Breland" userId="e6781b63-50ef-4623-aa8c-ed7a3a56fe2d" providerId="ADAL" clId="{D8C728A8-BEC4-41C4-8B83-FA90611E11C0}" dt="2023-01-24T22:16:28.432" v="222" actId="20577"/>
          <ac:spMkLst>
            <pc:docMk/>
            <pc:sldMk cId="4198811399" sldId="391"/>
            <ac:spMk id="44" creationId="{85B11679-DA74-4FF4-AD56-631D74624548}"/>
          </ac:spMkLst>
        </pc:spChg>
        <pc:picChg chg="mod">
          <ac:chgData name="Peyton Breland" userId="e6781b63-50ef-4623-aa8c-ed7a3a56fe2d" providerId="ADAL" clId="{D8C728A8-BEC4-41C4-8B83-FA90611E11C0}" dt="2023-01-24T22:16:24.259" v="221" actId="1076"/>
          <ac:picMkLst>
            <pc:docMk/>
            <pc:sldMk cId="4198811399" sldId="391"/>
            <ac:picMk id="9" creationId="{2B77270D-4326-75CE-F78D-F589E5435774}"/>
          </ac:picMkLst>
        </pc:picChg>
        <pc:picChg chg="del">
          <ac:chgData name="Peyton Breland" userId="e6781b63-50ef-4623-aa8c-ed7a3a56fe2d" providerId="ADAL" clId="{D8C728A8-BEC4-41C4-8B83-FA90611E11C0}" dt="2023-01-24T22:15:46.050" v="164" actId="21"/>
          <ac:picMkLst>
            <pc:docMk/>
            <pc:sldMk cId="4198811399" sldId="391"/>
            <ac:picMk id="10" creationId="{090A5C80-97D3-03CD-95F9-F38C2C0F2090}"/>
          </ac:picMkLst>
        </pc:picChg>
      </pc:sldChg>
      <pc:sldChg chg="modSp mod">
        <pc:chgData name="Peyton Breland" userId="e6781b63-50ef-4623-aa8c-ed7a3a56fe2d" providerId="ADAL" clId="{D8C728A8-BEC4-41C4-8B83-FA90611E11C0}" dt="2023-01-24T23:05:34.697" v="756" actId="1076"/>
        <pc:sldMkLst>
          <pc:docMk/>
          <pc:sldMk cId="4270903153" sldId="398"/>
        </pc:sldMkLst>
        <pc:spChg chg="mod">
          <ac:chgData name="Peyton Breland" userId="e6781b63-50ef-4623-aa8c-ed7a3a56fe2d" providerId="ADAL" clId="{D8C728A8-BEC4-41C4-8B83-FA90611E11C0}" dt="2023-01-24T23:05:32.522" v="755" actId="1076"/>
          <ac:spMkLst>
            <pc:docMk/>
            <pc:sldMk cId="4270903153" sldId="398"/>
            <ac:spMk id="22" creationId="{BB6E23BC-3D7B-BF82-9F03-1F3FBFA54A73}"/>
          </ac:spMkLst>
        </pc:spChg>
        <pc:picChg chg="mod">
          <ac:chgData name="Peyton Breland" userId="e6781b63-50ef-4623-aa8c-ed7a3a56fe2d" providerId="ADAL" clId="{D8C728A8-BEC4-41C4-8B83-FA90611E11C0}" dt="2023-01-24T23:05:34.697" v="756" actId="1076"/>
          <ac:picMkLst>
            <pc:docMk/>
            <pc:sldMk cId="4270903153" sldId="398"/>
            <ac:picMk id="11" creationId="{2C3E7BB9-A789-EA30-4278-C9DAB287FEEB}"/>
          </ac:picMkLst>
        </pc:picChg>
      </pc:sldChg>
      <pc:sldChg chg="addSp delSp modSp add mod ord">
        <pc:chgData name="Peyton Breland" userId="e6781b63-50ef-4623-aa8c-ed7a3a56fe2d" providerId="ADAL" clId="{D8C728A8-BEC4-41C4-8B83-FA90611E11C0}" dt="2023-01-24T22:42:27.489" v="456" actId="1076"/>
        <pc:sldMkLst>
          <pc:docMk/>
          <pc:sldMk cId="2323764966" sldId="399"/>
        </pc:sldMkLst>
        <pc:spChg chg="mod">
          <ac:chgData name="Peyton Breland" userId="e6781b63-50ef-4623-aa8c-ed7a3a56fe2d" providerId="ADAL" clId="{D8C728A8-BEC4-41C4-8B83-FA90611E11C0}" dt="2023-01-24T21:58:14.948" v="68" actId="20577"/>
          <ac:spMkLst>
            <pc:docMk/>
            <pc:sldMk cId="2323764966" sldId="399"/>
            <ac:spMk id="2" creationId="{61E709B1-AAF6-936B-E585-A93F60958494}"/>
          </ac:spMkLst>
        </pc:spChg>
        <pc:spChg chg="add mod">
          <ac:chgData name="Peyton Breland" userId="e6781b63-50ef-4623-aa8c-ed7a3a56fe2d" providerId="ADAL" clId="{D8C728A8-BEC4-41C4-8B83-FA90611E11C0}" dt="2023-01-24T22:42:22.132" v="455" actId="1076"/>
          <ac:spMkLst>
            <pc:docMk/>
            <pc:sldMk cId="2323764966" sldId="399"/>
            <ac:spMk id="21" creationId="{C12E8B33-33B9-7580-9408-A39107E930A8}"/>
          </ac:spMkLst>
        </pc:spChg>
        <pc:picChg chg="del">
          <ac:chgData name="Peyton Breland" userId="e6781b63-50ef-4623-aa8c-ed7a3a56fe2d" providerId="ADAL" clId="{D8C728A8-BEC4-41C4-8B83-FA90611E11C0}" dt="2023-01-24T21:58:10.532" v="63" actId="21"/>
          <ac:picMkLst>
            <pc:docMk/>
            <pc:sldMk cId="2323764966" sldId="399"/>
            <ac:picMk id="4" creationId="{0A60E207-547C-31FF-2873-21E702376D75}"/>
          </ac:picMkLst>
        </pc:picChg>
        <pc:picChg chg="del mod">
          <ac:chgData name="Peyton Breland" userId="e6781b63-50ef-4623-aa8c-ed7a3a56fe2d" providerId="ADAL" clId="{D8C728A8-BEC4-41C4-8B83-FA90611E11C0}" dt="2023-01-24T22:26:52.982" v="277" actId="21"/>
          <ac:picMkLst>
            <pc:docMk/>
            <pc:sldMk cId="2323764966" sldId="399"/>
            <ac:picMk id="9" creationId="{A236C882-47B0-970A-A425-31E5FA3B85C8}"/>
          </ac:picMkLst>
        </pc:picChg>
        <pc:picChg chg="add del mod ord">
          <ac:chgData name="Peyton Breland" userId="e6781b63-50ef-4623-aa8c-ed7a3a56fe2d" providerId="ADAL" clId="{D8C728A8-BEC4-41C4-8B83-FA90611E11C0}" dt="2023-01-24T22:34:21.592" v="333" actId="21"/>
          <ac:picMkLst>
            <pc:docMk/>
            <pc:sldMk cId="2323764966" sldId="399"/>
            <ac:picMk id="10" creationId="{D01A7EBB-DF3C-5B15-6057-0BC46DEE0339}"/>
          </ac:picMkLst>
        </pc:picChg>
        <pc:picChg chg="add del mod">
          <ac:chgData name="Peyton Breland" userId="e6781b63-50ef-4623-aa8c-ed7a3a56fe2d" providerId="ADAL" clId="{D8C728A8-BEC4-41C4-8B83-FA90611E11C0}" dt="2023-01-24T22:32:31.945" v="321" actId="21"/>
          <ac:picMkLst>
            <pc:docMk/>
            <pc:sldMk cId="2323764966" sldId="399"/>
            <ac:picMk id="11" creationId="{C3AE2276-DEC8-58B2-4C49-C0B734112F4A}"/>
          </ac:picMkLst>
        </pc:picChg>
        <pc:picChg chg="add del mod ord">
          <ac:chgData name="Peyton Breland" userId="e6781b63-50ef-4623-aa8c-ed7a3a56fe2d" providerId="ADAL" clId="{D8C728A8-BEC4-41C4-8B83-FA90611E11C0}" dt="2023-01-24T22:34:23.343" v="334" actId="21"/>
          <ac:picMkLst>
            <pc:docMk/>
            <pc:sldMk cId="2323764966" sldId="399"/>
            <ac:picMk id="12" creationId="{41CD6C8B-9942-61C4-9B77-3EED6519499A}"/>
          </ac:picMkLst>
        </pc:picChg>
        <pc:picChg chg="add mod ord">
          <ac:chgData name="Peyton Breland" userId="e6781b63-50ef-4623-aa8c-ed7a3a56fe2d" providerId="ADAL" clId="{D8C728A8-BEC4-41C4-8B83-FA90611E11C0}" dt="2023-01-24T22:35:42.684" v="359" actId="1076"/>
          <ac:picMkLst>
            <pc:docMk/>
            <pc:sldMk cId="2323764966" sldId="399"/>
            <ac:picMk id="14" creationId="{537DE1FA-541A-D30F-9B76-76326E496D08}"/>
          </ac:picMkLst>
        </pc:picChg>
        <pc:picChg chg="add del mod">
          <ac:chgData name="Peyton Breland" userId="e6781b63-50ef-4623-aa8c-ed7a3a56fe2d" providerId="ADAL" clId="{D8C728A8-BEC4-41C4-8B83-FA90611E11C0}" dt="2023-01-24T22:34:46.231" v="342" actId="21"/>
          <ac:picMkLst>
            <pc:docMk/>
            <pc:sldMk cId="2323764966" sldId="399"/>
            <ac:picMk id="16" creationId="{CFB7A4D4-346F-7E1E-B1CA-097CCBDD0DF7}"/>
          </ac:picMkLst>
        </pc:picChg>
        <pc:picChg chg="add mod ord">
          <ac:chgData name="Peyton Breland" userId="e6781b63-50ef-4623-aa8c-ed7a3a56fe2d" providerId="ADAL" clId="{D8C728A8-BEC4-41C4-8B83-FA90611E11C0}" dt="2023-01-24T22:35:59.240" v="364" actId="1076"/>
          <ac:picMkLst>
            <pc:docMk/>
            <pc:sldMk cId="2323764966" sldId="399"/>
            <ac:picMk id="18" creationId="{18F40F5E-9612-ECC9-95C6-E1599ED55961}"/>
          </ac:picMkLst>
        </pc:picChg>
        <pc:picChg chg="add del mod">
          <ac:chgData name="Peyton Breland" userId="e6781b63-50ef-4623-aa8c-ed7a3a56fe2d" providerId="ADAL" clId="{D8C728A8-BEC4-41C4-8B83-FA90611E11C0}" dt="2023-01-24T22:39:37.449" v="397" actId="21"/>
          <ac:picMkLst>
            <pc:docMk/>
            <pc:sldMk cId="2323764966" sldId="399"/>
            <ac:picMk id="19" creationId="{438CE0DB-7315-54CD-E06B-877C88FBA6B3}"/>
          </ac:picMkLst>
        </pc:picChg>
        <pc:picChg chg="add mod">
          <ac:chgData name="Peyton Breland" userId="e6781b63-50ef-4623-aa8c-ed7a3a56fe2d" providerId="ADAL" clId="{D8C728A8-BEC4-41C4-8B83-FA90611E11C0}" dt="2023-01-24T22:42:27.489" v="456" actId="1076"/>
          <ac:picMkLst>
            <pc:docMk/>
            <pc:sldMk cId="2323764966" sldId="399"/>
            <ac:picMk id="20" creationId="{148B5E61-3D69-D648-1140-8A6AC7CCABA1}"/>
          </ac:picMkLst>
        </pc:picChg>
      </pc:sldChg>
    </pc:docChg>
  </pc:docChgLst>
  <pc:docChgLst>
    <pc:chgData name="Mark Ioffredo" userId="S::mai19@fsu.edu::1ca79e0b-6b76-4665-8570-f2c3495bad90" providerId="AD" clId="Web-{B0C6D6C6-A048-4AEA-B3CA-CAB0B7793029}"/>
    <pc:docChg chg="modSld">
      <pc:chgData name="Mark Ioffredo" userId="S::mai19@fsu.edu::1ca79e0b-6b76-4665-8570-f2c3495bad90" providerId="AD" clId="Web-{B0C6D6C6-A048-4AEA-B3CA-CAB0B7793029}" dt="2022-10-07T19:58:04.924" v="1" actId="20577"/>
      <pc:docMkLst>
        <pc:docMk/>
      </pc:docMkLst>
      <pc:sldChg chg="modSp">
        <pc:chgData name="Mark Ioffredo" userId="S::mai19@fsu.edu::1ca79e0b-6b76-4665-8570-f2c3495bad90" providerId="AD" clId="Web-{B0C6D6C6-A048-4AEA-B3CA-CAB0B7793029}" dt="2022-10-07T19:58:04.924" v="1" actId="20577"/>
        <pc:sldMkLst>
          <pc:docMk/>
          <pc:sldMk cId="805528470" sldId="297"/>
        </pc:sldMkLst>
        <pc:spChg chg="mod">
          <ac:chgData name="Mark Ioffredo" userId="S::mai19@fsu.edu::1ca79e0b-6b76-4665-8570-f2c3495bad90" providerId="AD" clId="Web-{B0C6D6C6-A048-4AEA-B3CA-CAB0B7793029}" dt="2022-10-07T19:58:04.924" v="1" actId="20577"/>
          <ac:spMkLst>
            <pc:docMk/>
            <pc:sldMk cId="805528470" sldId="297"/>
            <ac:spMk id="44" creationId="{85B11679-DA74-4FF4-AD56-631D74624548}"/>
          </ac:spMkLst>
        </pc:spChg>
      </pc:sldChg>
    </pc:docChg>
  </pc:docChgLst>
  <pc:docChgLst>
    <pc:chgData name="Jedreck Acquissa" userId="2c0a51b5-c593-469c-ad77-d17122690429" providerId="ADAL" clId="{95B9035A-1DA2-47A4-84E6-D95EF22E6E0A}"/>
    <pc:docChg chg="undo custSel modSld sldOrd">
      <pc:chgData name="Jedreck Acquissa" userId="2c0a51b5-c593-469c-ad77-d17122690429" providerId="ADAL" clId="{95B9035A-1DA2-47A4-84E6-D95EF22E6E0A}" dt="2022-10-07T22:21:21.605" v="134" actId="120"/>
      <pc:docMkLst>
        <pc:docMk/>
      </pc:docMkLst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1557134492" sldId="291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557134492" sldId="291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557134492" sldId="291"/>
            <ac:spMk id="5" creationId="{830CEB48-83AA-4406-BB5E-0452F42D5134}"/>
          </ac:spMkLst>
        </pc:spChg>
      </pc:sldChg>
      <pc:sldChg chg="addSp delSp modSp mod addCm">
        <pc:chgData name="Jedreck Acquissa" userId="2c0a51b5-c593-469c-ad77-d17122690429" providerId="ADAL" clId="{95B9035A-1DA2-47A4-84E6-D95EF22E6E0A}" dt="2022-10-07T22:04:29.460" v="63" actId="1589"/>
        <pc:sldMkLst>
          <pc:docMk/>
          <pc:sldMk cId="4199972958" sldId="292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4199972958" sldId="292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4199972958" sldId="292"/>
            <ac:spMk id="5" creationId="{830CEB48-83AA-4406-BB5E-0452F42D5134}"/>
          </ac:spMkLst>
        </pc:spChg>
        <pc:picChg chg="del">
          <ac:chgData name="Jedreck Acquissa" userId="2c0a51b5-c593-469c-ad77-d17122690429" providerId="ADAL" clId="{95B9035A-1DA2-47A4-84E6-D95EF22E6E0A}" dt="2022-10-07T22:04:01.632" v="57" actId="478"/>
          <ac:picMkLst>
            <pc:docMk/>
            <pc:sldMk cId="4199972958" sldId="292"/>
            <ac:picMk id="8" creationId="{58536D65-E81F-ECCD-BD9A-B93561DA184F}"/>
          </ac:picMkLst>
        </pc:picChg>
        <pc:picChg chg="add mod">
          <ac:chgData name="Jedreck Acquissa" userId="2c0a51b5-c593-469c-ad77-d17122690429" providerId="ADAL" clId="{95B9035A-1DA2-47A4-84E6-D95EF22E6E0A}" dt="2022-10-07T22:04:18.518" v="62" actId="1440"/>
          <ac:picMkLst>
            <pc:docMk/>
            <pc:sldMk cId="4199972958" sldId="292"/>
            <ac:picMk id="3074" creationId="{C7479D59-C250-BCF8-7CD4-683F2F10779E}"/>
          </ac:picMkLst>
        </pc:pic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1456696548" sldId="295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456696548" sldId="295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456696548" sldId="295"/>
            <ac:spMk id="5" creationId="{830CEB48-83AA-4406-BB5E-0452F42D5134}"/>
          </ac:spMkLst>
        </pc:spChg>
      </pc:sldChg>
      <pc:sldChg chg="delSp modSp mod">
        <pc:chgData name="Jedreck Acquissa" userId="2c0a51b5-c593-469c-ad77-d17122690429" providerId="ADAL" clId="{95B9035A-1DA2-47A4-84E6-D95EF22E6E0A}" dt="2022-10-07T22:21:21.605" v="134" actId="120"/>
        <pc:sldMkLst>
          <pc:docMk/>
          <pc:sldMk cId="1741756122" sldId="296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741756122" sldId="296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741756122" sldId="296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2:21:21.605" v="134" actId="120"/>
          <ac:spMkLst>
            <pc:docMk/>
            <pc:sldMk cId="1741756122" sldId="296"/>
            <ac:spMk id="11" creationId="{AB48AF38-F63C-9E7C-3ABA-952D41A6132D}"/>
          </ac:spMkLst>
        </pc:spChg>
        <pc:spChg chg="mod">
          <ac:chgData name="Jedreck Acquissa" userId="2c0a51b5-c593-469c-ad77-d17122690429" providerId="ADAL" clId="{95B9035A-1DA2-47A4-84E6-D95EF22E6E0A}" dt="2022-10-07T22:21:06.649" v="132" actId="120"/>
          <ac:spMkLst>
            <pc:docMk/>
            <pc:sldMk cId="1741756122" sldId="296"/>
            <ac:spMk id="17" creationId="{FC250534-9DC4-B1BC-DBB3-34DB8D31B898}"/>
          </ac:spMkLst>
        </pc:spChg>
        <pc:spChg chg="mod">
          <ac:chgData name="Jedreck Acquissa" userId="2c0a51b5-c593-469c-ad77-d17122690429" providerId="ADAL" clId="{95B9035A-1DA2-47A4-84E6-D95EF22E6E0A}" dt="2022-10-07T22:18:29.147" v="99" actId="14100"/>
          <ac:spMkLst>
            <pc:docMk/>
            <pc:sldMk cId="1741756122" sldId="296"/>
            <ac:spMk id="20" creationId="{C78D14A9-9FE1-144B-E833-CA6033B8FDF9}"/>
          </ac:spMkLst>
        </pc:spChg>
        <pc:spChg chg="mod">
          <ac:chgData name="Jedreck Acquissa" userId="2c0a51b5-c593-469c-ad77-d17122690429" providerId="ADAL" clId="{95B9035A-1DA2-47A4-84E6-D95EF22E6E0A}" dt="2022-10-07T22:19:27.491" v="107" actId="1076"/>
          <ac:spMkLst>
            <pc:docMk/>
            <pc:sldMk cId="1741756122" sldId="296"/>
            <ac:spMk id="21" creationId="{AC3B6B0C-9AA8-5384-D72B-F33A4ADD27E4}"/>
          </ac:spMkLst>
        </pc:spChg>
        <pc:spChg chg="mod">
          <ac:chgData name="Jedreck Acquissa" userId="2c0a51b5-c593-469c-ad77-d17122690429" providerId="ADAL" clId="{95B9035A-1DA2-47A4-84E6-D95EF22E6E0A}" dt="2022-10-07T22:21:11.365" v="133" actId="120"/>
          <ac:spMkLst>
            <pc:docMk/>
            <pc:sldMk cId="1741756122" sldId="296"/>
            <ac:spMk id="22" creationId="{BB6E23BC-3D7B-BF82-9F03-1F3FBFA54A73}"/>
          </ac:spMkLst>
        </pc:spChg>
        <pc:spChg chg="mod">
          <ac:chgData name="Jedreck Acquissa" userId="2c0a51b5-c593-469c-ad77-d17122690429" providerId="ADAL" clId="{95B9035A-1DA2-47A4-84E6-D95EF22E6E0A}" dt="2022-10-07T22:20:21.548" v="121" actId="14100"/>
          <ac:spMkLst>
            <pc:docMk/>
            <pc:sldMk cId="1741756122" sldId="296"/>
            <ac:spMk id="23" creationId="{24E96C12-5B4C-A983-310F-D099CE0FD7EC}"/>
          </ac:spMkLst>
        </pc:sp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7" creationId="{5AF23CBD-7090-A2DF-9C9A-92271170CD89}"/>
          </ac:picMkLst>
        </pc:pic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8" creationId="{0FE996F2-2227-5DCC-6B4C-DBD0EFB49B76}"/>
          </ac:picMkLst>
        </pc:pic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18" creationId="{8A526522-02A4-7439-7858-B5A0C282B403}"/>
          </ac:picMkLst>
        </pc:pic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25" creationId="{484B5765-46FA-713A-204B-CC24FB76B142}"/>
          </ac:picMkLst>
        </pc:pic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26" creationId="{E404C922-2C2C-0B8B-C576-41BBCA4BE418}"/>
          </ac:picMkLst>
        </pc:picChg>
        <pc:picChg chg="del">
          <ac:chgData name="Jedreck Acquissa" userId="2c0a51b5-c593-469c-ad77-d17122690429" providerId="ADAL" clId="{95B9035A-1DA2-47A4-84E6-D95EF22E6E0A}" dt="2022-10-07T22:17:08.042" v="87" actId="478"/>
          <ac:picMkLst>
            <pc:docMk/>
            <pc:sldMk cId="1741756122" sldId="296"/>
            <ac:picMk id="28" creationId="{D3836B2E-D95B-1987-1DEA-1B9FD06B39DF}"/>
          </ac:picMkLst>
        </pc:picChg>
      </pc:sldChg>
      <pc:sldChg chg="modSp addCm">
        <pc:chgData name="Jedreck Acquissa" userId="2c0a51b5-c593-469c-ad77-d17122690429" providerId="ADAL" clId="{95B9035A-1DA2-47A4-84E6-D95EF22E6E0A}" dt="2022-10-07T22:16:55.728" v="86" actId="1589"/>
        <pc:sldMkLst>
          <pc:docMk/>
          <pc:sldMk cId="805528470" sldId="297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805528470" sldId="297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805528470" sldId="297"/>
            <ac:spMk id="5" creationId="{830CEB48-83AA-4406-BB5E-0452F42D5134}"/>
          </ac:spMkLst>
        </pc:spChg>
      </pc:sldChg>
      <pc:sldChg chg="delSp modSp mod addCm">
        <pc:chgData name="Jedreck Acquissa" userId="2c0a51b5-c593-469c-ad77-d17122690429" providerId="ADAL" clId="{95B9035A-1DA2-47A4-84E6-D95EF22E6E0A}" dt="2022-10-07T22:16:44.952" v="84" actId="1589"/>
        <pc:sldMkLst>
          <pc:docMk/>
          <pc:sldMk cId="2877083231" sldId="299"/>
        </pc:sldMkLst>
        <pc:spChg chg="mod">
          <ac:chgData name="Jedreck Acquissa" userId="2c0a51b5-c593-469c-ad77-d17122690429" providerId="ADAL" clId="{95B9035A-1DA2-47A4-84E6-D95EF22E6E0A}" dt="2022-10-07T22:11:27.418" v="70" actId="16037"/>
          <ac:spMkLst>
            <pc:docMk/>
            <pc:sldMk cId="2877083231" sldId="299"/>
            <ac:spMk id="2" creationId="{61E709B1-AAF6-936B-E585-A93F6095849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877083231" sldId="299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877083231" sldId="299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2:16:33.317" v="83" actId="12"/>
          <ac:spMkLst>
            <pc:docMk/>
            <pc:sldMk cId="2877083231" sldId="299"/>
            <ac:spMk id="44" creationId="{85B11679-DA74-4FF4-AD56-631D74624548}"/>
          </ac:spMkLst>
        </pc:sp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8" creationId="{1EF20AB7-B1E4-9ECA-8D11-2F3FE06B8463}"/>
          </ac:picMkLst>
        </pc:pic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9" creationId="{4B31CF47-25C7-EFA8-7342-A0C380597465}"/>
          </ac:picMkLst>
        </pc:pic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11" creationId="{1A46448A-5BE5-D3EA-3606-7C8BFA5DE28A}"/>
          </ac:picMkLst>
        </pc:pic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12" creationId="{3C51AF0D-6510-DE10-AD55-74B80ACAAD49}"/>
          </ac:picMkLst>
        </pc:pic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14" creationId="{4F14F9C7-D01F-76C7-4F09-316DA1730F6B}"/>
          </ac:picMkLst>
        </pc:picChg>
        <pc:picChg chg="del">
          <ac:chgData name="Jedreck Acquissa" userId="2c0a51b5-c593-469c-ad77-d17122690429" providerId="ADAL" clId="{95B9035A-1DA2-47A4-84E6-D95EF22E6E0A}" dt="2022-10-07T22:09:36.059" v="65" actId="478"/>
          <ac:picMkLst>
            <pc:docMk/>
            <pc:sldMk cId="2877083231" sldId="299"/>
            <ac:picMk id="16" creationId="{030DDBDE-7205-8DDF-823E-FFEE129C5AF2}"/>
          </ac:picMkLst>
        </pc:picChg>
        <pc:picChg chg="del">
          <ac:chgData name="Jedreck Acquissa" userId="2c0a51b5-c593-469c-ad77-d17122690429" providerId="ADAL" clId="{95B9035A-1DA2-47A4-84E6-D95EF22E6E0A}" dt="2022-10-07T22:09:32.673" v="64" actId="478"/>
          <ac:picMkLst>
            <pc:docMk/>
            <pc:sldMk cId="2877083231" sldId="299"/>
            <ac:picMk id="1026" creationId="{C66C0FA1-6E5B-B3D3-CB77-6D09D16D5F0A}"/>
          </ac:picMkLst>
        </pc:picChg>
      </pc:sldChg>
      <pc:sldChg chg="modSp ord">
        <pc:chgData name="Jedreck Acquissa" userId="2c0a51b5-c593-469c-ad77-d17122690429" providerId="ADAL" clId="{95B9035A-1DA2-47A4-84E6-D95EF22E6E0A}" dt="2022-10-07T22:12:51.957" v="72"/>
        <pc:sldMkLst>
          <pc:docMk/>
          <pc:sldMk cId="2463376675" sldId="300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463376675" sldId="300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463376675" sldId="300"/>
            <ac:spMk id="7" creationId="{75DD6746-0F08-FB47-B21B-EC2C0DB507F7}"/>
          </ac:spMkLst>
        </pc:spChg>
      </pc:sldChg>
      <pc:sldChg chg="addSp delSp modSp mod addCm">
        <pc:chgData name="Jedreck Acquissa" userId="2c0a51b5-c593-469c-ad77-d17122690429" providerId="ADAL" clId="{95B9035A-1DA2-47A4-84E6-D95EF22E6E0A}" dt="2022-10-07T22:14:04.129" v="82" actId="12"/>
        <pc:sldMkLst>
          <pc:docMk/>
          <pc:sldMk cId="1828671159" sldId="302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828671159" sldId="302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828671159" sldId="302"/>
            <ac:spMk id="7" creationId="{5FF6EC4E-BFC7-5150-038B-5FFCDC1715CE}"/>
          </ac:spMkLst>
        </pc:spChg>
        <pc:spChg chg="mod">
          <ac:chgData name="Jedreck Acquissa" userId="2c0a51b5-c593-469c-ad77-d17122690429" providerId="ADAL" clId="{95B9035A-1DA2-47A4-84E6-D95EF22E6E0A}" dt="2022-10-07T22:14:04.129" v="82" actId="12"/>
          <ac:spMkLst>
            <pc:docMk/>
            <pc:sldMk cId="1828671159" sldId="302"/>
            <ac:spMk id="44" creationId="{85B11679-DA74-4FF4-AD56-631D74624548}"/>
          </ac:spMkLst>
        </pc:spChg>
        <pc:graphicFrameChg chg="add mod">
          <ac:chgData name="Jedreck Acquissa" userId="2c0a51b5-c593-469c-ad77-d17122690429" providerId="ADAL" clId="{95B9035A-1DA2-47A4-84E6-D95EF22E6E0A}" dt="2022-10-07T21:53:45.428" v="55"/>
          <ac:graphicFrameMkLst>
            <pc:docMk/>
            <pc:sldMk cId="1828671159" sldId="302"/>
            <ac:graphicFrameMk id="4" creationId="{8E1D335C-26A6-1429-6807-DD803E818356}"/>
          </ac:graphicFrameMkLst>
        </pc:graphicFrameChg>
        <pc:graphicFrameChg chg="del">
          <ac:chgData name="Jedreck Acquissa" userId="2c0a51b5-c593-469c-ad77-d17122690429" providerId="ADAL" clId="{95B9035A-1DA2-47A4-84E6-D95EF22E6E0A}" dt="2022-10-07T21:53:44.222" v="54" actId="478"/>
          <ac:graphicFrameMkLst>
            <pc:docMk/>
            <pc:sldMk cId="1828671159" sldId="302"/>
            <ac:graphicFrameMk id="12" creationId="{05B632C1-EA7B-5348-5859-968CA7CF9D43}"/>
          </ac:graphicFrameMkLst>
        </pc:graphicFrameChg>
      </pc:sldChg>
      <pc:sldChg chg="addSp delSp modSp mod setBg">
        <pc:chgData name="Jedreck Acquissa" userId="2c0a51b5-c593-469c-ad77-d17122690429" providerId="ADAL" clId="{95B9035A-1DA2-47A4-84E6-D95EF22E6E0A}" dt="2022-10-07T21:48:15.431" v="43" actId="26606"/>
        <pc:sldMkLst>
          <pc:docMk/>
          <pc:sldMk cId="3491024440" sldId="303"/>
        </pc:sldMkLst>
        <pc:spChg chg="mod ord">
          <ac:chgData name="Jedreck Acquissa" userId="2c0a51b5-c593-469c-ad77-d17122690429" providerId="ADAL" clId="{95B9035A-1DA2-47A4-84E6-D95EF22E6E0A}" dt="2022-10-07T21:48:15.431" v="43" actId="26606"/>
          <ac:spMkLst>
            <pc:docMk/>
            <pc:sldMk cId="3491024440" sldId="303"/>
            <ac:spMk id="5" creationId="{830CEB48-83AA-4406-BB5E-0452F42D5134}"/>
          </ac:spMkLst>
        </pc:spChg>
        <pc:spChg chg="add del">
          <ac:chgData name="Jedreck Acquissa" userId="2c0a51b5-c593-469c-ad77-d17122690429" providerId="ADAL" clId="{95B9035A-1DA2-47A4-84E6-D95EF22E6E0A}" dt="2022-10-07T21:48:15.431" v="43" actId="26606"/>
          <ac:spMkLst>
            <pc:docMk/>
            <pc:sldMk cId="3491024440" sldId="303"/>
            <ac:spMk id="1047" creationId="{01D0AF59-99C3-4251-AB9A-C966C6AD4400}"/>
          </ac:spMkLst>
        </pc:spChg>
        <pc:spChg chg="add del">
          <ac:chgData name="Jedreck Acquissa" userId="2c0a51b5-c593-469c-ad77-d17122690429" providerId="ADAL" clId="{95B9035A-1DA2-47A4-84E6-D95EF22E6E0A}" dt="2022-10-07T21:48:15.431" v="43" actId="26606"/>
          <ac:spMkLst>
            <pc:docMk/>
            <pc:sldMk cId="3491024440" sldId="303"/>
            <ac:spMk id="1049" creationId="{1855405F-37A2-4869-9154-F8BE3BECE6C3}"/>
          </ac:spMkLst>
        </pc:spChg>
        <pc:picChg chg="mod or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6" creationId="{ABB13A3E-30C1-9943-EBAA-572BD7EE41D1}"/>
          </ac:picMkLst>
        </pc:picChg>
        <pc:picChg chg="mo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8" creationId="{68637C13-6112-2C50-4B52-83312E256E39}"/>
          </ac:picMkLst>
        </pc:picChg>
        <pc:picChg chg="mod or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26" creationId="{A54C03AD-CBC2-901E-3BCC-0669AF2C7E10}"/>
          </ac:picMkLst>
        </pc:picChg>
        <pc:picChg chg="mo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30" creationId="{03F83CA5-F391-DD05-37F8-926CBF2720CB}"/>
          </ac:picMkLst>
        </pc:picChg>
        <pc:picChg chg="mo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32" creationId="{4C68467B-1B90-B173-86E8-18592BE85B11}"/>
          </ac:picMkLst>
        </pc:picChg>
        <pc:picChg chg="mo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34" creationId="{42441764-169C-D54D-BD37-6156036995AE}"/>
          </ac:picMkLst>
        </pc:picChg>
        <pc:picChg chg="mod or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40" creationId="{EC7AB4DB-5200-D768-AFE9-7005A4E19BD4}"/>
          </ac:picMkLst>
        </pc:picChg>
        <pc:picChg chg="mod ord">
          <ac:chgData name="Jedreck Acquissa" userId="2c0a51b5-c593-469c-ad77-d17122690429" providerId="ADAL" clId="{95B9035A-1DA2-47A4-84E6-D95EF22E6E0A}" dt="2022-10-07T21:48:15.431" v="43" actId="26606"/>
          <ac:picMkLst>
            <pc:docMk/>
            <pc:sldMk cId="3491024440" sldId="303"/>
            <ac:picMk id="1042" creationId="{7D1DA690-072A-E8C2-2095-2C0DD9C4A8F8}"/>
          </ac:picMkLst>
        </pc:pic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3197568172" sldId="314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3197568172" sldId="314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3197568172" sldId="314"/>
            <ac:spMk id="5" creationId="{830CEB48-83AA-4406-BB5E-0452F42D5134}"/>
          </ac:spMkLst>
        </pc:sp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4012376823" sldId="332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4012376823" sldId="332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4012376823" sldId="332"/>
            <ac:spMk id="5" creationId="{830CEB48-83AA-4406-BB5E-0452F42D5134}"/>
          </ac:spMkLst>
        </pc:spChg>
      </pc:sldChg>
      <pc:sldChg chg="addSp delSp modSp mod addCm">
        <pc:chgData name="Jedreck Acquissa" userId="2c0a51b5-c593-469c-ad77-d17122690429" providerId="ADAL" clId="{95B9035A-1DA2-47A4-84E6-D95EF22E6E0A}" dt="2022-10-07T21:53:00.893" v="48"/>
        <pc:sldMkLst>
          <pc:docMk/>
          <pc:sldMk cId="1968545873" sldId="342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968545873" sldId="342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968545873" sldId="342"/>
            <ac:spMk id="7" creationId="{F8F47F16-1157-6E4F-23A4-7634ED3D2C88}"/>
          </ac:spMkLst>
        </pc:spChg>
        <pc:picChg chg="del">
          <ac:chgData name="Jedreck Acquissa" userId="2c0a51b5-c593-469c-ad77-d17122690429" providerId="ADAL" clId="{95B9035A-1DA2-47A4-84E6-D95EF22E6E0A}" dt="2022-10-07T21:38:27.626" v="22" actId="478"/>
          <ac:picMkLst>
            <pc:docMk/>
            <pc:sldMk cId="1968545873" sldId="342"/>
            <ac:picMk id="21" creationId="{18C6C5B9-621F-67FE-3F67-1E534FB26AB4}"/>
          </ac:picMkLst>
        </pc:picChg>
        <pc:picChg chg="add mod">
          <ac:chgData name="Jedreck Acquissa" userId="2c0a51b5-c593-469c-ad77-d17122690429" providerId="ADAL" clId="{95B9035A-1DA2-47A4-84E6-D95EF22E6E0A}" dt="2022-10-07T21:40:33.526" v="32" actId="1440"/>
          <ac:picMkLst>
            <pc:docMk/>
            <pc:sldMk cId="1968545873" sldId="342"/>
            <ac:picMk id="1026" creationId="{4D5AC54F-74E7-B672-338B-690358884C29}"/>
          </ac:picMkLst>
        </pc:pic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2600276894" sldId="343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600276894" sldId="343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2600276894" sldId="343"/>
            <ac:spMk id="7" creationId="{F8F47F16-1157-6E4F-23A4-7634ED3D2C88}"/>
          </ac:spMkLst>
        </pc:spChg>
      </pc:sldChg>
      <pc:sldChg chg="addSp delSp modSp mod">
        <pc:chgData name="Jedreck Acquissa" userId="2c0a51b5-c593-469c-ad77-d17122690429" providerId="ADAL" clId="{95B9035A-1DA2-47A4-84E6-D95EF22E6E0A}" dt="2022-10-07T21:53:00.893" v="48"/>
        <pc:sldMkLst>
          <pc:docMk/>
          <pc:sldMk cId="1639797221" sldId="344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639797221" sldId="344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639797221" sldId="344"/>
            <ac:spMk id="7" creationId="{F8F47F16-1157-6E4F-23A4-7634ED3D2C88}"/>
          </ac:spMkLst>
        </pc:spChg>
        <pc:picChg chg="del">
          <ac:chgData name="Jedreck Acquissa" userId="2c0a51b5-c593-469c-ad77-d17122690429" providerId="ADAL" clId="{95B9035A-1DA2-47A4-84E6-D95EF22E6E0A}" dt="2022-10-07T21:41:08.723" v="35" actId="478"/>
          <ac:picMkLst>
            <pc:docMk/>
            <pc:sldMk cId="1639797221" sldId="344"/>
            <ac:picMk id="4" creationId="{6A5EC581-3984-6209-99F8-BF5FB3A49758}"/>
          </ac:picMkLst>
        </pc:picChg>
        <pc:picChg chg="del">
          <ac:chgData name="Jedreck Acquissa" userId="2c0a51b5-c593-469c-ad77-d17122690429" providerId="ADAL" clId="{95B9035A-1DA2-47A4-84E6-D95EF22E6E0A}" dt="2022-10-07T21:41:08.723" v="35" actId="478"/>
          <ac:picMkLst>
            <pc:docMk/>
            <pc:sldMk cId="1639797221" sldId="344"/>
            <ac:picMk id="18" creationId="{AB1F7E83-4356-561C-F91F-030DC2203748}"/>
          </ac:picMkLst>
        </pc:picChg>
        <pc:picChg chg="add mod">
          <ac:chgData name="Jedreck Acquissa" userId="2c0a51b5-c593-469c-ad77-d17122690429" providerId="ADAL" clId="{95B9035A-1DA2-47A4-84E6-D95EF22E6E0A}" dt="2022-10-07T21:45:23.692" v="40" actId="1076"/>
          <ac:picMkLst>
            <pc:docMk/>
            <pc:sldMk cId="1639797221" sldId="344"/>
            <ac:picMk id="2050" creationId="{234B2717-6719-7036-B178-8DE075451A6F}"/>
          </ac:picMkLst>
        </pc:picChg>
        <pc:cxnChg chg="mod">
          <ac:chgData name="Jedreck Acquissa" userId="2c0a51b5-c593-469c-ad77-d17122690429" providerId="ADAL" clId="{95B9035A-1DA2-47A4-84E6-D95EF22E6E0A}" dt="2022-10-07T21:41:04.172" v="34" actId="1076"/>
          <ac:cxnSpMkLst>
            <pc:docMk/>
            <pc:sldMk cId="1639797221" sldId="344"/>
            <ac:cxnSpMk id="16" creationId="{5570E347-8637-3BDA-15F0-E5DFE44DCC2B}"/>
          </ac:cxnSpMkLst>
        </pc:cxn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1446032161" sldId="345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446032161" sldId="345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446032161" sldId="345"/>
            <ac:spMk id="7" creationId="{F8F47F16-1157-6E4F-23A4-7634ED3D2C88}"/>
          </ac:spMkLst>
        </pc:sp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3359519607" sldId="346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3359519607" sldId="346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3359519607" sldId="346"/>
            <ac:spMk id="5" creationId="{830CEB48-83AA-4406-BB5E-0452F42D5134}"/>
          </ac:spMkLst>
        </pc:spChg>
      </pc:sldChg>
      <pc:sldChg chg="modSp">
        <pc:chgData name="Jedreck Acquissa" userId="2c0a51b5-c593-469c-ad77-d17122690429" providerId="ADAL" clId="{95B9035A-1DA2-47A4-84E6-D95EF22E6E0A}" dt="2022-10-07T21:53:00.893" v="48"/>
        <pc:sldMkLst>
          <pc:docMk/>
          <pc:sldMk cId="1583997090" sldId="347"/>
        </pc:sldMkLst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583997090" sldId="347"/>
            <ac:spMk id="4" creationId="{905959F4-7A7F-47AB-B339-AF4FE856EF0A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583997090" sldId="347"/>
            <ac:spMk id="5" creationId="{830CEB48-83AA-4406-BB5E-0452F42D5134}"/>
          </ac:spMkLst>
        </pc:spChg>
      </pc:sldChg>
      <pc:sldChg chg="addSp delSp modSp mod">
        <pc:chgData name="Jedreck Acquissa" userId="2c0a51b5-c593-469c-ad77-d17122690429" providerId="ADAL" clId="{95B9035A-1DA2-47A4-84E6-D95EF22E6E0A}" dt="2022-10-07T22:13:53.541" v="80" actId="12"/>
        <pc:sldMkLst>
          <pc:docMk/>
          <pc:sldMk cId="1287287521" sldId="348"/>
        </pc:sldMkLst>
        <pc:spChg chg="mod">
          <ac:chgData name="Jedreck Acquissa" userId="2c0a51b5-c593-469c-ad77-d17122690429" providerId="ADAL" clId="{95B9035A-1DA2-47A4-84E6-D95EF22E6E0A}" dt="2022-10-07T21:35:34.684" v="21" actId="255"/>
          <ac:spMkLst>
            <pc:docMk/>
            <pc:sldMk cId="1287287521" sldId="348"/>
            <ac:spMk id="2" creationId="{61E709B1-AAF6-936B-E585-A93F6095849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287287521" sldId="348"/>
            <ac:spMk id="5" creationId="{830CEB48-83AA-4406-BB5E-0452F42D5134}"/>
          </ac:spMkLst>
        </pc:spChg>
        <pc:spChg chg="mod">
          <ac:chgData name="Jedreck Acquissa" userId="2c0a51b5-c593-469c-ad77-d17122690429" providerId="ADAL" clId="{95B9035A-1DA2-47A4-84E6-D95EF22E6E0A}" dt="2022-10-07T21:53:00.893" v="48"/>
          <ac:spMkLst>
            <pc:docMk/>
            <pc:sldMk cId="1287287521" sldId="348"/>
            <ac:spMk id="7" creationId="{5FF6EC4E-BFC7-5150-038B-5FFCDC1715CE}"/>
          </ac:spMkLst>
        </pc:spChg>
        <pc:spChg chg="mod">
          <ac:chgData name="Jedreck Acquissa" userId="2c0a51b5-c593-469c-ad77-d17122690429" providerId="ADAL" clId="{95B9035A-1DA2-47A4-84E6-D95EF22E6E0A}" dt="2022-10-07T22:13:53.541" v="80" actId="12"/>
          <ac:spMkLst>
            <pc:docMk/>
            <pc:sldMk cId="1287287521" sldId="348"/>
            <ac:spMk id="44" creationId="{85B11679-DA74-4FF4-AD56-631D74624548}"/>
          </ac:spMkLst>
        </pc:spChg>
        <pc:graphicFrameChg chg="add mod">
          <ac:chgData name="Jedreck Acquissa" userId="2c0a51b5-c593-469c-ad77-d17122690429" providerId="ADAL" clId="{95B9035A-1DA2-47A4-84E6-D95EF22E6E0A}" dt="2022-10-07T21:53:34.984" v="53" actId="208"/>
          <ac:graphicFrameMkLst>
            <pc:docMk/>
            <pc:sldMk cId="1287287521" sldId="348"/>
            <ac:graphicFrameMk id="4" creationId="{730E5173-297E-F3CD-4DDF-7F8544243351}"/>
          </ac:graphicFrameMkLst>
        </pc:graphicFrameChg>
        <pc:graphicFrameChg chg="del">
          <ac:chgData name="Jedreck Acquissa" userId="2c0a51b5-c593-469c-ad77-d17122690429" providerId="ADAL" clId="{95B9035A-1DA2-47A4-84E6-D95EF22E6E0A}" dt="2022-10-07T21:52:35.127" v="44" actId="478"/>
          <ac:graphicFrameMkLst>
            <pc:docMk/>
            <pc:sldMk cId="1287287521" sldId="348"/>
            <ac:graphicFrameMk id="12" creationId="{05B632C1-EA7B-5348-5859-968CA7CF9D43}"/>
          </ac:graphicFrameMkLst>
        </pc:graphicFrameChg>
      </pc:sldChg>
    </pc:docChg>
  </pc:docChgLst>
  <pc:docChgLst>
    <pc:chgData name="Jedreck Acquissa" userId="2c0a51b5-c593-469c-ad77-d17122690429" providerId="ADAL" clId="{F77BBD70-46E7-498B-B36A-7DC52F3E3638}"/>
    <pc:docChg chg="undo custSel addSld delSld modSld sldOrd">
      <pc:chgData name="Jedreck Acquissa" userId="2c0a51b5-c593-469c-ad77-d17122690429" providerId="ADAL" clId="{F77BBD70-46E7-498B-B36A-7DC52F3E3638}" dt="2023-01-31T21:12:21.794" v="1882" actId="478"/>
      <pc:docMkLst>
        <pc:docMk/>
      </pc:docMkLst>
      <pc:sldChg chg="addSp delSp modSp mod">
        <pc:chgData name="Jedreck Acquissa" userId="2c0a51b5-c593-469c-ad77-d17122690429" providerId="ADAL" clId="{F77BBD70-46E7-498B-B36A-7DC52F3E3638}" dt="2023-01-31T21:12:21.794" v="1882" actId="478"/>
        <pc:sldMkLst>
          <pc:docMk/>
          <pc:sldMk cId="1068317239" sldId="256"/>
        </pc:sldMkLst>
        <pc:spChg chg="mod">
          <ac:chgData name="Jedreck Acquissa" userId="2c0a51b5-c593-469c-ad77-d17122690429" providerId="ADAL" clId="{F77BBD70-46E7-498B-B36A-7DC52F3E3638}" dt="2023-01-31T17:54:53.349" v="1878" actId="1076"/>
          <ac:spMkLst>
            <pc:docMk/>
            <pc:sldMk cId="1068317239" sldId="256"/>
            <ac:spMk id="2" creationId="{3F0AD4D2-BD0F-A872-047C-3D9D6CE1DA0E}"/>
          </ac:spMkLst>
        </pc:spChg>
        <pc:spChg chg="del">
          <ac:chgData name="Jedreck Acquissa" userId="2c0a51b5-c593-469c-ad77-d17122690429" providerId="ADAL" clId="{F77BBD70-46E7-498B-B36A-7DC52F3E3638}" dt="2023-01-24T21:34:38.007" v="10" actId="478"/>
          <ac:spMkLst>
            <pc:docMk/>
            <pc:sldMk cId="1068317239" sldId="256"/>
            <ac:spMk id="3" creationId="{17CE3FEB-AA0A-2669-67FD-6CE7CE68D572}"/>
          </ac:spMkLst>
        </pc:spChg>
        <pc:spChg chg="mod">
          <ac:chgData name="Jedreck Acquissa" userId="2c0a51b5-c593-469c-ad77-d17122690429" providerId="ADAL" clId="{F77BBD70-46E7-498B-B36A-7DC52F3E3638}" dt="2023-01-31T17:39:14.057" v="1871" actId="122"/>
          <ac:spMkLst>
            <pc:docMk/>
            <pc:sldMk cId="1068317239" sldId="256"/>
            <ac:spMk id="4" creationId="{7E6DF6E1-1040-BC89-0AB6-4E4563DE595E}"/>
          </ac:spMkLst>
        </pc:spChg>
        <pc:spChg chg="add del mod">
          <ac:chgData name="Jedreck Acquissa" userId="2c0a51b5-c593-469c-ad77-d17122690429" providerId="ADAL" clId="{F77BBD70-46E7-498B-B36A-7DC52F3E3638}" dt="2023-01-31T21:12:21.794" v="1882" actId="478"/>
          <ac:spMkLst>
            <pc:docMk/>
            <pc:sldMk cId="1068317239" sldId="256"/>
            <ac:spMk id="5" creationId="{4B56D641-1DDD-FF91-DA88-6CB81236D663}"/>
          </ac:spMkLst>
        </pc:spChg>
        <pc:spChg chg="add del mod">
          <ac:chgData name="Jedreck Acquissa" userId="2c0a51b5-c593-469c-ad77-d17122690429" providerId="ADAL" clId="{F77BBD70-46E7-498B-B36A-7DC52F3E3638}" dt="2023-01-24T21:34:42.934" v="11" actId="478"/>
          <ac:spMkLst>
            <pc:docMk/>
            <pc:sldMk cId="1068317239" sldId="256"/>
            <ac:spMk id="8" creationId="{16A18A02-40C0-19E5-F082-A4537244934C}"/>
          </ac:spMkLst>
        </pc:spChg>
        <pc:picChg chg="mod">
          <ac:chgData name="Jedreck Acquissa" userId="2c0a51b5-c593-469c-ad77-d17122690429" providerId="ADAL" clId="{F77BBD70-46E7-498B-B36A-7DC52F3E3638}" dt="2023-01-31T17:37:09.602" v="1856" actId="1076"/>
          <ac:picMkLst>
            <pc:docMk/>
            <pc:sldMk cId="1068317239" sldId="256"/>
            <ac:picMk id="3" creationId="{B806C554-EC26-B285-8C8E-E3F6C596DEB9}"/>
          </ac:picMkLst>
        </pc:picChg>
      </pc:sldChg>
      <pc:sldChg chg="addSp delSp modSp mod">
        <pc:chgData name="Jedreck Acquissa" userId="2c0a51b5-c593-469c-ad77-d17122690429" providerId="ADAL" clId="{F77BBD70-46E7-498B-B36A-7DC52F3E3638}" dt="2023-01-25T20:52:34.157" v="1382"/>
        <pc:sldMkLst>
          <pc:docMk/>
          <pc:sldMk cId="1557134492" sldId="291"/>
        </pc:sldMkLst>
        <pc:spChg chg="mod">
          <ac:chgData name="Jedreck Acquissa" userId="2c0a51b5-c593-469c-ad77-d17122690429" providerId="ADAL" clId="{F77BBD70-46E7-498B-B36A-7DC52F3E3638}" dt="2023-01-25T20:16:07.247" v="1181" actId="13926"/>
          <ac:spMkLst>
            <pc:docMk/>
            <pc:sldMk cId="1557134492" sldId="291"/>
            <ac:spMk id="4" creationId="{905959F4-7A7F-47AB-B339-AF4FE856EF0A}"/>
          </ac:spMkLst>
        </pc:spChg>
        <pc:spChg chg="mod">
          <ac:chgData name="Jedreck Acquissa" userId="2c0a51b5-c593-469c-ad77-d17122690429" providerId="ADAL" clId="{F77BBD70-46E7-498B-B36A-7DC52F3E3638}" dt="2023-01-25T20:33:24.005" v="1262" actId="1076"/>
          <ac:spMkLst>
            <pc:docMk/>
            <pc:sldMk cId="1557134492" sldId="291"/>
            <ac:spMk id="15" creationId="{E6293C6F-B0CD-A465-3BB3-14C9E0ADF0EC}"/>
          </ac:spMkLst>
        </pc:spChg>
        <pc:grpChg chg="add mod">
          <ac:chgData name="Jedreck Acquissa" userId="2c0a51b5-c593-469c-ad77-d17122690429" providerId="ADAL" clId="{F77BBD70-46E7-498B-B36A-7DC52F3E3638}" dt="2023-01-25T20:52:34.157" v="1382"/>
          <ac:grpSpMkLst>
            <pc:docMk/>
            <pc:sldMk cId="1557134492" sldId="291"/>
            <ac:grpSpMk id="12" creationId="{B66FC768-613F-9A38-0618-3CA1B22FEF3F}"/>
          </ac:grpSpMkLst>
        </pc:grpChg>
        <pc:picChg chg="add mod">
          <ac:chgData name="Jedreck Acquissa" userId="2c0a51b5-c593-469c-ad77-d17122690429" providerId="ADAL" clId="{F77BBD70-46E7-498B-B36A-7DC52F3E3638}" dt="2023-01-25T20:33:30.399" v="1263" actId="1076"/>
          <ac:picMkLst>
            <pc:docMk/>
            <pc:sldMk cId="1557134492" sldId="291"/>
            <ac:picMk id="3" creationId="{0B12FA09-39C0-F429-0497-DD4F379180E6}"/>
          </ac:picMkLst>
        </pc:picChg>
        <pc:picChg chg="mod">
          <ac:chgData name="Jedreck Acquissa" userId="2c0a51b5-c593-469c-ad77-d17122690429" providerId="ADAL" clId="{F77BBD70-46E7-498B-B36A-7DC52F3E3638}" dt="2023-01-24T23:05:33.896" v="1046" actId="1582"/>
          <ac:picMkLst>
            <pc:docMk/>
            <pc:sldMk cId="1557134492" sldId="291"/>
            <ac:picMk id="6" creationId="{D1C299A5-E45C-5808-5C81-90428CFA98AA}"/>
          </ac:picMkLst>
        </pc:picChg>
        <pc:picChg chg="del mod">
          <ac:chgData name="Jedreck Acquissa" userId="2c0a51b5-c593-469c-ad77-d17122690429" providerId="ADAL" clId="{F77BBD70-46E7-498B-B36A-7DC52F3E3638}" dt="2023-01-25T20:32:32.239" v="1255" actId="478"/>
          <ac:picMkLst>
            <pc:docMk/>
            <pc:sldMk cId="1557134492" sldId="291"/>
            <ac:picMk id="7" creationId="{F7D410AF-F706-D235-FBBA-0A3700699179}"/>
          </ac:picMkLst>
        </pc:picChg>
        <pc:picChg chg="mod">
          <ac:chgData name="Jedreck Acquissa" userId="2c0a51b5-c593-469c-ad77-d17122690429" providerId="ADAL" clId="{F77BBD70-46E7-498B-B36A-7DC52F3E3638}" dt="2023-01-24T23:05:33.896" v="1046" actId="1582"/>
          <ac:picMkLst>
            <pc:docMk/>
            <pc:sldMk cId="1557134492" sldId="291"/>
            <ac:picMk id="9" creationId="{1FCDFF21-7C5A-2288-D8F7-778D68D2D8C8}"/>
          </ac:picMkLst>
        </pc:picChg>
        <pc:picChg chg="add del mod">
          <ac:chgData name="Jedreck Acquissa" userId="2c0a51b5-c593-469c-ad77-d17122690429" providerId="ADAL" clId="{F77BBD70-46E7-498B-B36A-7DC52F3E3638}" dt="2023-01-25T20:52:27.146" v="1381" actId="478"/>
          <ac:picMkLst>
            <pc:docMk/>
            <pc:sldMk cId="1557134492" sldId="291"/>
            <ac:picMk id="10" creationId="{CF23D1A1-CCDC-E08C-5782-ECB85A97F080}"/>
          </ac:picMkLst>
        </pc:picChg>
        <pc:picChg chg="mod">
          <ac:chgData name="Jedreck Acquissa" userId="2c0a51b5-c593-469c-ad77-d17122690429" providerId="ADAL" clId="{F77BBD70-46E7-498B-B36A-7DC52F3E3638}" dt="2023-01-24T23:05:33.896" v="1046" actId="1582"/>
          <ac:picMkLst>
            <pc:docMk/>
            <pc:sldMk cId="1557134492" sldId="291"/>
            <ac:picMk id="11" creationId="{695ADD55-9920-C275-B94A-32943DA7854E}"/>
          </ac:picMkLst>
        </pc:picChg>
        <pc:picChg chg="mod">
          <ac:chgData name="Jedreck Acquissa" userId="2c0a51b5-c593-469c-ad77-d17122690429" providerId="ADAL" clId="{F77BBD70-46E7-498B-B36A-7DC52F3E3638}" dt="2023-01-25T20:52:34.157" v="1382"/>
          <ac:picMkLst>
            <pc:docMk/>
            <pc:sldMk cId="1557134492" sldId="291"/>
            <ac:picMk id="13" creationId="{EA21A436-681E-C049-12E3-072B9CD2CBCC}"/>
          </ac:picMkLst>
        </pc:picChg>
        <pc:picChg chg="mod">
          <ac:chgData name="Jedreck Acquissa" userId="2c0a51b5-c593-469c-ad77-d17122690429" providerId="ADAL" clId="{F77BBD70-46E7-498B-B36A-7DC52F3E3638}" dt="2023-01-25T20:52:34.157" v="1382"/>
          <ac:picMkLst>
            <pc:docMk/>
            <pc:sldMk cId="1557134492" sldId="291"/>
            <ac:picMk id="14" creationId="{E699B829-9F09-FDA7-A52E-E047B6088016}"/>
          </ac:picMkLst>
        </pc:picChg>
        <pc:cxnChg chg="mod">
          <ac:chgData name="Jedreck Acquissa" userId="2c0a51b5-c593-469c-ad77-d17122690429" providerId="ADAL" clId="{F77BBD70-46E7-498B-B36A-7DC52F3E3638}" dt="2023-01-25T20:33:24.005" v="1262" actId="1076"/>
          <ac:cxnSpMkLst>
            <pc:docMk/>
            <pc:sldMk cId="1557134492" sldId="291"/>
            <ac:cxnSpMk id="8" creationId="{DE83EEC8-CFD2-7CDE-62E0-9484E422DF24}"/>
          </ac:cxnSpMkLst>
        </pc:cxnChg>
      </pc:sldChg>
      <pc:sldChg chg="addSp delSp modSp mod">
        <pc:chgData name="Jedreck Acquissa" userId="2c0a51b5-c593-469c-ad77-d17122690429" providerId="ADAL" clId="{F77BBD70-46E7-498B-B36A-7DC52F3E3638}" dt="2023-01-25T22:02:17.527" v="1770" actId="12789"/>
        <pc:sldMkLst>
          <pc:docMk/>
          <pc:sldMk cId="4199972958" sldId="292"/>
        </pc:sldMkLst>
        <pc:spChg chg="mod">
          <ac:chgData name="Jedreck Acquissa" userId="2c0a51b5-c593-469c-ad77-d17122690429" providerId="ADAL" clId="{F77BBD70-46E7-498B-B36A-7DC52F3E3638}" dt="2023-01-25T21:21:53.757" v="1654" actId="1076"/>
          <ac:spMkLst>
            <pc:docMk/>
            <pc:sldMk cId="4199972958" sldId="292"/>
            <ac:spMk id="2" creationId="{61E709B1-AAF6-936B-E585-A93F60958494}"/>
          </ac:spMkLst>
        </pc:spChg>
        <pc:spChg chg="add del mod">
          <ac:chgData name="Jedreck Acquissa" userId="2c0a51b5-c593-469c-ad77-d17122690429" providerId="ADAL" clId="{F77BBD70-46E7-498B-B36A-7DC52F3E3638}" dt="2023-01-25T20:52:52.299" v="1383" actId="478"/>
          <ac:spMkLst>
            <pc:docMk/>
            <pc:sldMk cId="4199972958" sldId="292"/>
            <ac:spMk id="7" creationId="{8FECE718-7E71-AD64-56A1-E3FCDE81B80C}"/>
          </ac:spMkLst>
        </pc:spChg>
        <pc:spChg chg="mod">
          <ac:chgData name="Jedreck Acquissa" userId="2c0a51b5-c593-469c-ad77-d17122690429" providerId="ADAL" clId="{F77BBD70-46E7-498B-B36A-7DC52F3E3638}" dt="2023-01-25T21:22:24.033" v="1659" actId="255"/>
          <ac:spMkLst>
            <pc:docMk/>
            <pc:sldMk cId="4199972958" sldId="292"/>
            <ac:spMk id="44" creationId="{85B11679-DA74-4FF4-AD56-631D74624548}"/>
          </ac:spMkLst>
        </pc:spChg>
        <pc:picChg chg="del">
          <ac:chgData name="Jedreck Acquissa" userId="2c0a51b5-c593-469c-ad77-d17122690429" providerId="ADAL" clId="{F77BBD70-46E7-498B-B36A-7DC52F3E3638}" dt="2023-01-25T20:32:50.506" v="1257" actId="478"/>
          <ac:picMkLst>
            <pc:docMk/>
            <pc:sldMk cId="4199972958" sldId="292"/>
            <ac:picMk id="6" creationId="{2A30993B-B1B8-31DE-2E69-96E6980ED555}"/>
          </ac:picMkLst>
        </pc:picChg>
        <pc:picChg chg="add del mod">
          <ac:chgData name="Jedreck Acquissa" userId="2c0a51b5-c593-469c-ad77-d17122690429" providerId="ADAL" clId="{F77BBD70-46E7-498B-B36A-7DC52F3E3638}" dt="2023-01-25T20:33:40.427" v="1264" actId="478"/>
          <ac:picMkLst>
            <pc:docMk/>
            <pc:sldMk cId="4199972958" sldId="292"/>
            <ac:picMk id="8" creationId="{28FC56AE-01C9-4B1C-1054-8097B5B3C02D}"/>
          </ac:picMkLst>
        </pc:picChg>
        <pc:picChg chg="add mod">
          <ac:chgData name="Jedreck Acquissa" userId="2c0a51b5-c593-469c-ad77-d17122690429" providerId="ADAL" clId="{F77BBD70-46E7-498B-B36A-7DC52F3E3638}" dt="2023-01-25T20:36:34.927" v="1287" actId="14826"/>
          <ac:picMkLst>
            <pc:docMk/>
            <pc:sldMk cId="4199972958" sldId="292"/>
            <ac:picMk id="9" creationId="{42992C57-E3D0-2D22-77EB-A8BF97E6534E}"/>
          </ac:picMkLst>
        </pc:picChg>
        <pc:picChg chg="add del mod">
          <ac:chgData name="Jedreck Acquissa" userId="2c0a51b5-c593-469c-ad77-d17122690429" providerId="ADAL" clId="{F77BBD70-46E7-498B-B36A-7DC52F3E3638}" dt="2023-01-25T20:39:55.964" v="1303" actId="478"/>
          <ac:picMkLst>
            <pc:docMk/>
            <pc:sldMk cId="4199972958" sldId="292"/>
            <ac:picMk id="10" creationId="{8464EFA9-DB93-CB93-927B-F7346F77B0C3}"/>
          </ac:picMkLst>
        </pc:picChg>
        <pc:picChg chg="add del mod">
          <ac:chgData name="Jedreck Acquissa" userId="2c0a51b5-c593-469c-ad77-d17122690429" providerId="ADAL" clId="{F77BBD70-46E7-498B-B36A-7DC52F3E3638}" dt="2023-01-25T21:03:33.039" v="1403" actId="478"/>
          <ac:picMkLst>
            <pc:docMk/>
            <pc:sldMk cId="4199972958" sldId="292"/>
            <ac:picMk id="14" creationId="{7670A020-68B7-7FD1-4DA0-6068A485F934}"/>
          </ac:picMkLst>
        </pc:picChg>
        <pc:picChg chg="add del mod">
          <ac:chgData name="Jedreck Acquissa" userId="2c0a51b5-c593-469c-ad77-d17122690429" providerId="ADAL" clId="{F77BBD70-46E7-498B-B36A-7DC52F3E3638}" dt="2023-01-25T21:05:05.696" v="1414" actId="21"/>
          <ac:picMkLst>
            <pc:docMk/>
            <pc:sldMk cId="4199972958" sldId="292"/>
            <ac:picMk id="15" creationId="{06378862-2531-B63B-F0BE-CFCA6351CE7C}"/>
          </ac:picMkLst>
        </pc:picChg>
        <pc:picChg chg="mod">
          <ac:chgData name="Jedreck Acquissa" userId="2c0a51b5-c593-469c-ad77-d17122690429" providerId="ADAL" clId="{F77BBD70-46E7-498B-B36A-7DC52F3E3638}" dt="2023-01-25T22:02:17.527" v="1770" actId="12789"/>
          <ac:picMkLst>
            <pc:docMk/>
            <pc:sldMk cId="4199972958" sldId="292"/>
            <ac:picMk id="16" creationId="{3295EB9D-75CE-637B-54CD-A46DE1CF6D2C}"/>
          </ac:picMkLst>
        </pc:picChg>
        <pc:picChg chg="mod">
          <ac:chgData name="Jedreck Acquissa" userId="2c0a51b5-c593-469c-ad77-d17122690429" providerId="ADAL" clId="{F77BBD70-46E7-498B-B36A-7DC52F3E3638}" dt="2023-01-25T22:02:17.527" v="1770" actId="12789"/>
          <ac:picMkLst>
            <pc:docMk/>
            <pc:sldMk cId="4199972958" sldId="292"/>
            <ac:picMk id="3074" creationId="{C7479D59-C250-BCF8-7CD4-683F2F10779E}"/>
          </ac:picMkLst>
        </pc:picChg>
        <pc:picChg chg="del">
          <ac:chgData name="Jedreck Acquissa" userId="2c0a51b5-c593-469c-ad77-d17122690429" providerId="ADAL" clId="{F77BBD70-46E7-498B-B36A-7DC52F3E3638}" dt="2023-01-24T23:05:45.549" v="1047" actId="478"/>
          <ac:picMkLst>
            <pc:docMk/>
            <pc:sldMk cId="4199972958" sldId="292"/>
            <ac:picMk id="3076" creationId="{10AA2242-9E6A-FB48-2696-ADC293162691}"/>
          </ac:picMkLst>
        </pc:picChg>
        <pc:cxnChg chg="mod">
          <ac:chgData name="Jedreck Acquissa" userId="2c0a51b5-c593-469c-ad77-d17122690429" providerId="ADAL" clId="{F77BBD70-46E7-498B-B36A-7DC52F3E3638}" dt="2023-01-25T21:21:53.757" v="1654" actId="1076"/>
          <ac:cxnSpMkLst>
            <pc:docMk/>
            <pc:sldMk cId="4199972958" sldId="292"/>
            <ac:cxnSpMk id="3" creationId="{624713E2-52CC-4D8B-DAE6-9FE7546CE134}"/>
          </ac:cxnSpMkLst>
        </pc:cxnChg>
      </pc:sldChg>
      <pc:sldChg chg="addSp delSp modSp mod">
        <pc:chgData name="Jedreck Acquissa" userId="2c0a51b5-c593-469c-ad77-d17122690429" providerId="ADAL" clId="{F77BBD70-46E7-498B-B36A-7DC52F3E3638}" dt="2023-01-25T21:59:44.458" v="1741" actId="20577"/>
        <pc:sldMkLst>
          <pc:docMk/>
          <pc:sldMk cId="1456696548" sldId="295"/>
        </pc:sldMkLst>
        <pc:spChg chg="mod">
          <ac:chgData name="Jedreck Acquissa" userId="2c0a51b5-c593-469c-ad77-d17122690429" providerId="ADAL" clId="{F77BBD70-46E7-498B-B36A-7DC52F3E3638}" dt="2023-01-25T20:34:35.540" v="1270" actId="1076"/>
          <ac:spMkLst>
            <pc:docMk/>
            <pc:sldMk cId="1456696548" sldId="295"/>
            <ac:spMk id="91" creationId="{389FD66B-044D-66B1-E451-7E3D159349E2}"/>
          </ac:spMkLst>
        </pc:spChg>
        <pc:spChg chg="del">
          <ac:chgData name="Jedreck Acquissa" userId="2c0a51b5-c593-469c-ad77-d17122690429" providerId="ADAL" clId="{F77BBD70-46E7-498B-B36A-7DC52F3E3638}" dt="2023-01-24T21:43:18.598" v="139" actId="478"/>
          <ac:spMkLst>
            <pc:docMk/>
            <pc:sldMk cId="1456696548" sldId="295"/>
            <ac:spMk id="111" creationId="{8967E3EE-0793-6DF9-6F08-C6CEEC4BB453}"/>
          </ac:spMkLst>
        </pc:spChg>
        <pc:spChg chg="mod">
          <ac:chgData name="Jedreck Acquissa" userId="2c0a51b5-c593-469c-ad77-d17122690429" providerId="ADAL" clId="{F77BBD70-46E7-498B-B36A-7DC52F3E3638}" dt="2023-01-25T21:08:25.102" v="1430" actId="164"/>
          <ac:spMkLst>
            <pc:docMk/>
            <pc:sldMk cId="1456696548" sldId="295"/>
            <ac:spMk id="113" creationId="{C6C98EF1-EA0B-1FA2-6FA8-35B3476BBBB1}"/>
          </ac:spMkLst>
        </pc:spChg>
        <pc:spChg chg="mod">
          <ac:chgData name="Jedreck Acquissa" userId="2c0a51b5-c593-469c-ad77-d17122690429" providerId="ADAL" clId="{F77BBD70-46E7-498B-B36A-7DC52F3E3638}" dt="2023-01-25T20:38:06.724" v="1294" actId="1076"/>
          <ac:spMkLst>
            <pc:docMk/>
            <pc:sldMk cId="1456696548" sldId="295"/>
            <ac:spMk id="134" creationId="{5199EC8F-AB93-748F-F0B9-1CCFAA79FECA}"/>
          </ac:spMkLst>
        </pc:spChg>
        <pc:spChg chg="mod">
          <ac:chgData name="Jedreck Acquissa" userId="2c0a51b5-c593-469c-ad77-d17122690429" providerId="ADAL" clId="{F77BBD70-46E7-498B-B36A-7DC52F3E3638}" dt="2023-01-25T20:38:17.206" v="1295" actId="1076"/>
          <ac:spMkLst>
            <pc:docMk/>
            <pc:sldMk cId="1456696548" sldId="295"/>
            <ac:spMk id="135" creationId="{CD1D7310-0755-7216-455D-DA8A1E26BACF}"/>
          </ac:spMkLst>
        </pc:spChg>
        <pc:spChg chg="mod">
          <ac:chgData name="Jedreck Acquissa" userId="2c0a51b5-c593-469c-ad77-d17122690429" providerId="ADAL" clId="{F77BBD70-46E7-498B-B36A-7DC52F3E3638}" dt="2023-01-25T21:07:29.749" v="1425" actId="1076"/>
          <ac:spMkLst>
            <pc:docMk/>
            <pc:sldMk cId="1456696548" sldId="295"/>
            <ac:spMk id="136" creationId="{F93F6108-7F87-455D-8274-97A9508F4060}"/>
          </ac:spMkLst>
        </pc:spChg>
        <pc:spChg chg="mod">
          <ac:chgData name="Jedreck Acquissa" userId="2c0a51b5-c593-469c-ad77-d17122690429" providerId="ADAL" clId="{F77BBD70-46E7-498B-B36A-7DC52F3E3638}" dt="2023-01-25T20:38:43.728" v="1297" actId="1076"/>
          <ac:spMkLst>
            <pc:docMk/>
            <pc:sldMk cId="1456696548" sldId="295"/>
            <ac:spMk id="137" creationId="{CA655434-8BD7-8FDF-147B-025FCB45B1FC}"/>
          </ac:spMkLst>
        </pc:spChg>
        <pc:spChg chg="mod">
          <ac:chgData name="Jedreck Acquissa" userId="2c0a51b5-c593-469c-ad77-d17122690429" providerId="ADAL" clId="{F77BBD70-46E7-498B-B36A-7DC52F3E3638}" dt="2023-01-25T20:38:56.290" v="1298" actId="1076"/>
          <ac:spMkLst>
            <pc:docMk/>
            <pc:sldMk cId="1456696548" sldId="295"/>
            <ac:spMk id="138" creationId="{6AE1E322-64EE-DBC6-7B85-9559554EC679}"/>
          </ac:spMkLst>
        </pc:spChg>
        <pc:spChg chg="mod">
          <ac:chgData name="Jedreck Acquissa" userId="2c0a51b5-c593-469c-ad77-d17122690429" providerId="ADAL" clId="{F77BBD70-46E7-498B-B36A-7DC52F3E3638}" dt="2023-01-25T21:59:44.458" v="1741" actId="20577"/>
          <ac:spMkLst>
            <pc:docMk/>
            <pc:sldMk cId="1456696548" sldId="295"/>
            <ac:spMk id="139" creationId="{64CFE0F7-484F-A951-A442-FE436DB8ACE0}"/>
          </ac:spMkLst>
        </pc:spChg>
        <pc:spChg chg="mod">
          <ac:chgData name="Jedreck Acquissa" userId="2c0a51b5-c593-469c-ad77-d17122690429" providerId="ADAL" clId="{F77BBD70-46E7-498B-B36A-7DC52F3E3638}" dt="2023-01-25T20:38:17.206" v="1295" actId="1076"/>
          <ac:spMkLst>
            <pc:docMk/>
            <pc:sldMk cId="1456696548" sldId="295"/>
            <ac:spMk id="140" creationId="{7FE7622C-2FBF-0042-0356-AA7F87049E69}"/>
          </ac:spMkLst>
        </pc:spChg>
        <pc:spChg chg="mod">
          <ac:chgData name="Jedreck Acquissa" userId="2c0a51b5-c593-469c-ad77-d17122690429" providerId="ADAL" clId="{F77BBD70-46E7-498B-B36A-7DC52F3E3638}" dt="2023-01-25T21:07:29.749" v="1425" actId="1076"/>
          <ac:spMkLst>
            <pc:docMk/>
            <pc:sldMk cId="1456696548" sldId="295"/>
            <ac:spMk id="141" creationId="{AC2CCE4E-B717-3711-D708-589233406CA6}"/>
          </ac:spMkLst>
        </pc:spChg>
        <pc:spChg chg="mod">
          <ac:chgData name="Jedreck Acquissa" userId="2c0a51b5-c593-469c-ad77-d17122690429" providerId="ADAL" clId="{F77BBD70-46E7-498B-B36A-7DC52F3E3638}" dt="2023-01-25T20:38:43.728" v="1297" actId="1076"/>
          <ac:spMkLst>
            <pc:docMk/>
            <pc:sldMk cId="1456696548" sldId="295"/>
            <ac:spMk id="142" creationId="{94D6F163-5920-2621-A66C-6996C73A07C0}"/>
          </ac:spMkLst>
        </pc:spChg>
        <pc:spChg chg="mod">
          <ac:chgData name="Jedreck Acquissa" userId="2c0a51b5-c593-469c-ad77-d17122690429" providerId="ADAL" clId="{F77BBD70-46E7-498B-B36A-7DC52F3E3638}" dt="2023-01-25T20:38:56.290" v="1298" actId="1076"/>
          <ac:spMkLst>
            <pc:docMk/>
            <pc:sldMk cId="1456696548" sldId="295"/>
            <ac:spMk id="143" creationId="{0796D178-05C5-82AF-F3FE-08A4CA2E9236}"/>
          </ac:spMkLst>
        </pc:spChg>
        <pc:grpChg chg="add mod">
          <ac:chgData name="Jedreck Acquissa" userId="2c0a51b5-c593-469c-ad77-d17122690429" providerId="ADAL" clId="{F77BBD70-46E7-498B-B36A-7DC52F3E3638}" dt="2023-01-25T21:08:25.102" v="1430" actId="164"/>
          <ac:grpSpMkLst>
            <pc:docMk/>
            <pc:sldMk cId="1456696548" sldId="295"/>
            <ac:grpSpMk id="11" creationId="{67C2A41B-C511-6EAA-5468-7473105EB88E}"/>
          </ac:grpSpMkLst>
        </pc:grpChg>
        <pc:picChg chg="mod">
          <ac:chgData name="Jedreck Acquissa" userId="2c0a51b5-c593-469c-ad77-d17122690429" providerId="ADAL" clId="{F77BBD70-46E7-498B-B36A-7DC52F3E3638}" dt="2023-01-25T20:39:24.927" v="1302" actId="1076"/>
          <ac:picMkLst>
            <pc:docMk/>
            <pc:sldMk cId="1456696548" sldId="295"/>
            <ac:picMk id="2" creationId="{CEF24844-6D11-3787-48E7-44DD98BF332C}"/>
          </ac:picMkLst>
        </pc:picChg>
        <pc:picChg chg="mod">
          <ac:chgData name="Jedreck Acquissa" userId="2c0a51b5-c593-469c-ad77-d17122690429" providerId="ADAL" clId="{F77BBD70-46E7-498B-B36A-7DC52F3E3638}" dt="2023-01-25T21:08:25.102" v="1430" actId="164"/>
          <ac:picMkLst>
            <pc:docMk/>
            <pc:sldMk cId="1456696548" sldId="295"/>
            <ac:picMk id="3" creationId="{CF7953B0-6B82-EB45-B91D-FCFBD5206D13}"/>
          </ac:picMkLst>
        </pc:picChg>
        <pc:picChg chg="del mod">
          <ac:chgData name="Jedreck Acquissa" userId="2c0a51b5-c593-469c-ad77-d17122690429" providerId="ADAL" clId="{F77BBD70-46E7-498B-B36A-7DC52F3E3638}" dt="2023-01-24T21:42:50.051" v="133" actId="478"/>
          <ac:picMkLst>
            <pc:docMk/>
            <pc:sldMk cId="1456696548" sldId="295"/>
            <ac:picMk id="3" creationId="{D7C8541C-1597-4E79-584B-27B2E9C2E2C7}"/>
          </ac:picMkLst>
        </pc:picChg>
        <pc:picChg chg="mod">
          <ac:chgData name="Jedreck Acquissa" userId="2c0a51b5-c593-469c-ad77-d17122690429" providerId="ADAL" clId="{F77BBD70-46E7-498B-B36A-7DC52F3E3638}" dt="2023-01-25T21:08:25.102" v="1430" actId="164"/>
          <ac:picMkLst>
            <pc:docMk/>
            <pc:sldMk cId="1456696548" sldId="295"/>
            <ac:picMk id="6" creationId="{FBCA54A3-8BD7-46CD-5C05-5A2BF7BCB514}"/>
          </ac:picMkLst>
        </pc:picChg>
        <pc:picChg chg="add mod">
          <ac:chgData name="Jedreck Acquissa" userId="2c0a51b5-c593-469c-ad77-d17122690429" providerId="ADAL" clId="{F77BBD70-46E7-498B-B36A-7DC52F3E3638}" dt="2023-01-25T21:08:25.102" v="1430" actId="164"/>
          <ac:picMkLst>
            <pc:docMk/>
            <pc:sldMk cId="1456696548" sldId="295"/>
            <ac:picMk id="7" creationId="{8E24B675-CC5B-1C7B-460C-4DAAA821AE4B}"/>
          </ac:picMkLst>
        </pc:picChg>
        <pc:picChg chg="mod">
          <ac:chgData name="Jedreck Acquissa" userId="2c0a51b5-c593-469c-ad77-d17122690429" providerId="ADAL" clId="{F77BBD70-46E7-498B-B36A-7DC52F3E3638}" dt="2023-01-25T21:08:25.102" v="1430" actId="164"/>
          <ac:picMkLst>
            <pc:docMk/>
            <pc:sldMk cId="1456696548" sldId="295"/>
            <ac:picMk id="9" creationId="{A6D0EEBC-9B07-5BB3-B17C-D541906332F6}"/>
          </ac:picMkLst>
        </pc:picChg>
        <pc:cxnChg chg="mod">
          <ac:chgData name="Jedreck Acquissa" userId="2c0a51b5-c593-469c-ad77-d17122690429" providerId="ADAL" clId="{F77BBD70-46E7-498B-B36A-7DC52F3E3638}" dt="2023-01-25T20:34:35.540" v="1270" actId="1076"/>
          <ac:cxnSpMkLst>
            <pc:docMk/>
            <pc:sldMk cId="1456696548" sldId="295"/>
            <ac:cxnSpMk id="93" creationId="{FB649490-06DE-9504-3FB5-42277254F793}"/>
          </ac:cxnSpMkLst>
        </pc:cxnChg>
      </pc:sldChg>
      <pc:sldChg chg="addSp delSp modSp mod">
        <pc:chgData name="Jedreck Acquissa" userId="2c0a51b5-c593-469c-ad77-d17122690429" providerId="ADAL" clId="{F77BBD70-46E7-498B-B36A-7DC52F3E3638}" dt="2023-01-25T20:49:26.020" v="1369" actId="21"/>
        <pc:sldMkLst>
          <pc:docMk/>
          <pc:sldMk cId="1741756122" sldId="296"/>
        </pc:sldMkLst>
        <pc:grpChg chg="add del">
          <ac:chgData name="Jedreck Acquissa" userId="2c0a51b5-c593-469c-ad77-d17122690429" providerId="ADAL" clId="{F77BBD70-46E7-498B-B36A-7DC52F3E3638}" dt="2023-01-25T20:49:26.020" v="1369" actId="21"/>
          <ac:grpSpMkLst>
            <pc:docMk/>
            <pc:sldMk cId="1741756122" sldId="296"/>
            <ac:grpSpMk id="9" creationId="{6A1ACF13-D0E3-175C-ED57-12CFCC3C6C46}"/>
          </ac:grpSpMkLst>
        </pc:grpChg>
        <pc:cxnChg chg="mod">
          <ac:chgData name="Jedreck Acquissa" userId="2c0a51b5-c593-469c-ad77-d17122690429" providerId="ADAL" clId="{F77BBD70-46E7-498B-B36A-7DC52F3E3638}" dt="2023-01-25T20:49:11.830" v="1367" actId="208"/>
          <ac:cxnSpMkLst>
            <pc:docMk/>
            <pc:sldMk cId="1741756122" sldId="296"/>
            <ac:cxnSpMk id="3" creationId="{624713E2-52CC-4D8B-DAE6-9FE7546CE134}"/>
          </ac:cxnSpMkLst>
        </pc:cxnChg>
      </pc:sldChg>
      <pc:sldChg chg="modSp mod">
        <pc:chgData name="Jedreck Acquissa" userId="2c0a51b5-c593-469c-ad77-d17122690429" providerId="ADAL" clId="{F77BBD70-46E7-498B-B36A-7DC52F3E3638}" dt="2023-01-25T20:39:14.632" v="1300" actId="1076"/>
        <pc:sldMkLst>
          <pc:docMk/>
          <pc:sldMk cId="122901741" sldId="316"/>
        </pc:sldMkLst>
        <pc:spChg chg="mod">
          <ac:chgData name="Jedreck Acquissa" userId="2c0a51b5-c593-469c-ad77-d17122690429" providerId="ADAL" clId="{F77BBD70-46E7-498B-B36A-7DC52F3E3638}" dt="2023-01-24T21:39:03.192" v="112" actId="20577"/>
          <ac:spMkLst>
            <pc:docMk/>
            <pc:sldMk cId="122901741" sldId="316"/>
            <ac:spMk id="4" creationId="{51F75CB8-9EE7-DD15-CFBF-76799C2B9F79}"/>
          </ac:spMkLst>
        </pc:spChg>
        <pc:picChg chg="mod">
          <ac:chgData name="Jedreck Acquissa" userId="2c0a51b5-c593-469c-ad77-d17122690429" providerId="ADAL" clId="{F77BBD70-46E7-498B-B36A-7DC52F3E3638}" dt="2023-01-25T20:39:14.632" v="1300" actId="1076"/>
          <ac:picMkLst>
            <pc:docMk/>
            <pc:sldMk cId="122901741" sldId="316"/>
            <ac:picMk id="3" creationId="{79162577-1A60-0070-6EBD-BF667F26CED3}"/>
          </ac:picMkLst>
        </pc:picChg>
      </pc:sldChg>
      <pc:sldChg chg="addSp delSp modSp mod">
        <pc:chgData name="Jedreck Acquissa" userId="2c0a51b5-c593-469c-ad77-d17122690429" providerId="ADAL" clId="{F77BBD70-46E7-498B-B36A-7DC52F3E3638}" dt="2023-01-25T20:50:05.250" v="1376"/>
        <pc:sldMkLst>
          <pc:docMk/>
          <pc:sldMk cId="2170544408" sldId="320"/>
        </pc:sldMkLst>
        <pc:grpChg chg="add del mod">
          <ac:chgData name="Jedreck Acquissa" userId="2c0a51b5-c593-469c-ad77-d17122690429" providerId="ADAL" clId="{F77BBD70-46E7-498B-B36A-7DC52F3E3638}" dt="2023-01-25T20:50:04.492" v="1375" actId="478"/>
          <ac:grpSpMkLst>
            <pc:docMk/>
            <pc:sldMk cId="2170544408" sldId="320"/>
            <ac:grpSpMk id="3" creationId="{5B64A52C-DD7A-9DDF-EC46-DDBEEB43FBE1}"/>
          </ac:grpSpMkLst>
        </pc:grpChg>
        <pc:grpChg chg="add mod">
          <ac:chgData name="Jedreck Acquissa" userId="2c0a51b5-c593-469c-ad77-d17122690429" providerId="ADAL" clId="{F77BBD70-46E7-498B-B36A-7DC52F3E3638}" dt="2023-01-25T20:50:05.250" v="1376"/>
          <ac:grpSpMkLst>
            <pc:docMk/>
            <pc:sldMk cId="2170544408" sldId="320"/>
            <ac:grpSpMk id="8" creationId="{CB246361-F64B-C071-857D-F257A45AAD04}"/>
          </ac:grpSpMkLst>
        </pc:grpChg>
        <pc:picChg chg="del">
          <ac:chgData name="Jedreck Acquissa" userId="2c0a51b5-c593-469c-ad77-d17122690429" providerId="ADAL" clId="{F77BBD70-46E7-498B-B36A-7DC52F3E3638}" dt="2023-01-25T20:49:32.080" v="1370" actId="478"/>
          <ac:picMkLst>
            <pc:docMk/>
            <pc:sldMk cId="2170544408" sldId="320"/>
            <ac:picMk id="2" creationId="{6C88388E-55EB-0388-CD9A-2960B8DF6D55}"/>
          </ac:picMkLst>
        </pc:picChg>
        <pc:picChg chg="mod">
          <ac:chgData name="Jedreck Acquissa" userId="2c0a51b5-c593-469c-ad77-d17122690429" providerId="ADAL" clId="{F77BBD70-46E7-498B-B36A-7DC52F3E3638}" dt="2023-01-25T20:49:35.595" v="1372"/>
          <ac:picMkLst>
            <pc:docMk/>
            <pc:sldMk cId="2170544408" sldId="320"/>
            <ac:picMk id="6" creationId="{05F2030C-2530-EAC1-9FF4-3657A9CC021D}"/>
          </ac:picMkLst>
        </pc:picChg>
        <pc:picChg chg="mod">
          <ac:chgData name="Jedreck Acquissa" userId="2c0a51b5-c593-469c-ad77-d17122690429" providerId="ADAL" clId="{F77BBD70-46E7-498B-B36A-7DC52F3E3638}" dt="2023-01-25T20:49:35.595" v="1372"/>
          <ac:picMkLst>
            <pc:docMk/>
            <pc:sldMk cId="2170544408" sldId="320"/>
            <ac:picMk id="7" creationId="{564BFE8C-F59C-A063-9179-4723338A40D5}"/>
          </ac:picMkLst>
        </pc:picChg>
        <pc:picChg chg="mod">
          <ac:chgData name="Jedreck Acquissa" userId="2c0a51b5-c593-469c-ad77-d17122690429" providerId="ADAL" clId="{F77BBD70-46E7-498B-B36A-7DC52F3E3638}" dt="2023-01-25T20:50:05.250" v="1376"/>
          <ac:picMkLst>
            <pc:docMk/>
            <pc:sldMk cId="2170544408" sldId="320"/>
            <ac:picMk id="9" creationId="{8F1F1DFA-B6E7-8B1A-07F1-91EA0EE7E1F7}"/>
          </ac:picMkLst>
        </pc:picChg>
        <pc:picChg chg="mod">
          <ac:chgData name="Jedreck Acquissa" userId="2c0a51b5-c593-469c-ad77-d17122690429" providerId="ADAL" clId="{F77BBD70-46E7-498B-B36A-7DC52F3E3638}" dt="2023-01-25T20:50:05.250" v="1376"/>
          <ac:picMkLst>
            <pc:docMk/>
            <pc:sldMk cId="2170544408" sldId="320"/>
            <ac:picMk id="10" creationId="{4B1D4779-7C68-D867-A9FD-CF75B584357F}"/>
          </ac:picMkLst>
        </pc:picChg>
        <pc:picChg chg="del">
          <ac:chgData name="Jedreck Acquissa" userId="2c0a51b5-c593-469c-ad77-d17122690429" providerId="ADAL" clId="{F77BBD70-46E7-498B-B36A-7DC52F3E3638}" dt="2023-01-25T20:49:34.863" v="1371" actId="478"/>
          <ac:picMkLst>
            <pc:docMk/>
            <pc:sldMk cId="2170544408" sldId="320"/>
            <ac:picMk id="16" creationId="{FBB24EBD-9F05-FD13-B596-B33A940A91A1}"/>
          </ac:picMkLst>
        </pc:picChg>
      </pc:sldChg>
      <pc:sldChg chg="del">
        <pc:chgData name="Jedreck Acquissa" userId="2c0a51b5-c593-469c-ad77-d17122690429" providerId="ADAL" clId="{F77BBD70-46E7-498B-B36A-7DC52F3E3638}" dt="2023-01-25T20:28:04.516" v="1242" actId="47"/>
        <pc:sldMkLst>
          <pc:docMk/>
          <pc:sldMk cId="3782830073" sldId="336"/>
        </pc:sldMkLst>
      </pc:sldChg>
      <pc:sldChg chg="addSp delSp modSp mod">
        <pc:chgData name="Jedreck Acquissa" userId="2c0a51b5-c593-469c-ad77-d17122690429" providerId="ADAL" clId="{F77BBD70-46E7-498B-B36A-7DC52F3E3638}" dt="2023-01-25T20:40:24.474" v="1309" actId="1076"/>
        <pc:sldMkLst>
          <pc:docMk/>
          <pc:sldMk cId="1984298930" sldId="338"/>
        </pc:sldMkLst>
        <pc:spChg chg="add mod">
          <ac:chgData name="Jedreck Acquissa" userId="2c0a51b5-c593-469c-ad77-d17122690429" providerId="ADAL" clId="{F77BBD70-46E7-498B-B36A-7DC52F3E3638}" dt="2023-01-25T20:16:20.499" v="1182"/>
          <ac:spMkLst>
            <pc:docMk/>
            <pc:sldMk cId="1984298930" sldId="338"/>
            <ac:spMk id="4" creationId="{A62EE0CC-0B98-4E53-F111-449FDEDAFA78}"/>
          </ac:spMkLst>
        </pc:spChg>
        <pc:picChg chg="mod">
          <ac:chgData name="Jedreck Acquissa" userId="2c0a51b5-c593-469c-ad77-d17122690429" providerId="ADAL" clId="{F77BBD70-46E7-498B-B36A-7DC52F3E3638}" dt="2023-01-25T20:40:24.474" v="1309" actId="1076"/>
          <ac:picMkLst>
            <pc:docMk/>
            <pc:sldMk cId="1984298930" sldId="338"/>
            <ac:picMk id="7" creationId="{A3A018D0-A4C3-8E0D-44C9-29A0DEADA1FC}"/>
          </ac:picMkLst>
        </pc:picChg>
        <pc:picChg chg="del">
          <ac:chgData name="Jedreck Acquissa" userId="2c0a51b5-c593-469c-ad77-d17122690429" providerId="ADAL" clId="{F77BBD70-46E7-498B-B36A-7DC52F3E3638}" dt="2023-01-25T20:40:17.839" v="1308" actId="478"/>
          <ac:picMkLst>
            <pc:docMk/>
            <pc:sldMk cId="1984298930" sldId="338"/>
            <ac:picMk id="8" creationId="{5B82A552-94B0-A991-60F5-8ACF5F1E15E5}"/>
          </ac:picMkLst>
        </pc:picChg>
      </pc:sldChg>
      <pc:sldChg chg="addSp delSp modSp mod">
        <pc:chgData name="Jedreck Acquissa" userId="2c0a51b5-c593-469c-ad77-d17122690429" providerId="ADAL" clId="{F77BBD70-46E7-498B-B36A-7DC52F3E3638}" dt="2023-01-25T21:50:10.608" v="1703" actId="1076"/>
        <pc:sldMkLst>
          <pc:docMk/>
          <pc:sldMk cId="2701967808" sldId="346"/>
        </pc:sldMkLst>
        <pc:spChg chg="mod">
          <ac:chgData name="Jedreck Acquissa" userId="2c0a51b5-c593-469c-ad77-d17122690429" providerId="ADAL" clId="{F77BBD70-46E7-498B-B36A-7DC52F3E3638}" dt="2023-01-25T20:23:52.276" v="1222" actId="20577"/>
          <ac:spMkLst>
            <pc:docMk/>
            <pc:sldMk cId="2701967808" sldId="346"/>
            <ac:spMk id="2" creationId="{61E709B1-AAF6-936B-E585-A93F60958494}"/>
          </ac:spMkLst>
        </pc:spChg>
        <pc:spChg chg="add mod">
          <ac:chgData name="Jedreck Acquissa" userId="2c0a51b5-c593-469c-ad77-d17122690429" providerId="ADAL" clId="{F77BBD70-46E7-498B-B36A-7DC52F3E3638}" dt="2023-01-25T20:17:44.795" v="1197"/>
          <ac:spMkLst>
            <pc:docMk/>
            <pc:sldMk cId="2701967808" sldId="346"/>
            <ac:spMk id="4" creationId="{62CE0E06-0E63-DFC7-F5F4-623587E36914}"/>
          </ac:spMkLst>
        </pc:spChg>
        <pc:picChg chg="del">
          <ac:chgData name="Jedreck Acquissa" userId="2c0a51b5-c593-469c-ad77-d17122690429" providerId="ADAL" clId="{F77BBD70-46E7-498B-B36A-7DC52F3E3638}" dt="2023-01-25T20:40:13.629" v="1307" actId="478"/>
          <ac:picMkLst>
            <pc:docMk/>
            <pc:sldMk cId="2701967808" sldId="346"/>
            <ac:picMk id="7" creationId="{A3A018D0-A4C3-8E0D-44C9-29A0DEADA1FC}"/>
          </ac:picMkLst>
        </pc:picChg>
        <pc:picChg chg="mod">
          <ac:chgData name="Jedreck Acquissa" userId="2c0a51b5-c593-469c-ad77-d17122690429" providerId="ADAL" clId="{F77BBD70-46E7-498B-B36A-7DC52F3E3638}" dt="2023-01-25T21:50:10.608" v="1703" actId="1076"/>
          <ac:picMkLst>
            <pc:docMk/>
            <pc:sldMk cId="2701967808" sldId="346"/>
            <ac:picMk id="13" creationId="{743FA768-B2EC-A3C6-3D40-7F9BB95E64B8}"/>
          </ac:picMkLst>
        </pc:picChg>
      </pc:sldChg>
      <pc:sldChg chg="addSp modSp">
        <pc:chgData name="Jedreck Acquissa" userId="2c0a51b5-c593-469c-ad77-d17122690429" providerId="ADAL" clId="{F77BBD70-46E7-498B-B36A-7DC52F3E3638}" dt="2023-01-25T20:16:59.701" v="1184"/>
        <pc:sldMkLst>
          <pc:docMk/>
          <pc:sldMk cId="1209183270" sldId="348"/>
        </pc:sldMkLst>
        <pc:spChg chg="add mod">
          <ac:chgData name="Jedreck Acquissa" userId="2c0a51b5-c593-469c-ad77-d17122690429" providerId="ADAL" clId="{F77BBD70-46E7-498B-B36A-7DC52F3E3638}" dt="2023-01-25T20:16:59.701" v="1184"/>
          <ac:spMkLst>
            <pc:docMk/>
            <pc:sldMk cId="1209183270" sldId="348"/>
            <ac:spMk id="4" creationId="{B1BC6C92-3C43-303F-93A4-4178A25C42F1}"/>
          </ac:spMkLst>
        </pc:spChg>
      </pc:sldChg>
      <pc:sldChg chg="addSp modSp">
        <pc:chgData name="Jedreck Acquissa" userId="2c0a51b5-c593-469c-ad77-d17122690429" providerId="ADAL" clId="{F77BBD70-46E7-498B-B36A-7DC52F3E3638}" dt="2023-01-25T20:17:01.597" v="1185"/>
        <pc:sldMkLst>
          <pc:docMk/>
          <pc:sldMk cId="3335913537" sldId="349"/>
        </pc:sldMkLst>
        <pc:spChg chg="add mod">
          <ac:chgData name="Jedreck Acquissa" userId="2c0a51b5-c593-469c-ad77-d17122690429" providerId="ADAL" clId="{F77BBD70-46E7-498B-B36A-7DC52F3E3638}" dt="2023-01-25T20:17:01.597" v="1185"/>
          <ac:spMkLst>
            <pc:docMk/>
            <pc:sldMk cId="3335913537" sldId="349"/>
            <ac:spMk id="4" creationId="{9FC93C58-C5F8-3B72-B4BC-2C97A9E669DA}"/>
          </ac:spMkLst>
        </pc:spChg>
      </pc:sldChg>
      <pc:sldChg chg="addSp modSp">
        <pc:chgData name="Jedreck Acquissa" userId="2c0a51b5-c593-469c-ad77-d17122690429" providerId="ADAL" clId="{F77BBD70-46E7-498B-B36A-7DC52F3E3638}" dt="2023-01-25T20:17:03.007" v="1186"/>
        <pc:sldMkLst>
          <pc:docMk/>
          <pc:sldMk cId="69325541" sldId="350"/>
        </pc:sldMkLst>
        <pc:spChg chg="add mod">
          <ac:chgData name="Jedreck Acquissa" userId="2c0a51b5-c593-469c-ad77-d17122690429" providerId="ADAL" clId="{F77BBD70-46E7-498B-B36A-7DC52F3E3638}" dt="2023-01-25T20:17:03.007" v="1186"/>
          <ac:spMkLst>
            <pc:docMk/>
            <pc:sldMk cId="69325541" sldId="350"/>
            <ac:spMk id="4" creationId="{9E4786FC-747D-DF46-8816-19C2FBD33775}"/>
          </ac:spMkLst>
        </pc:spChg>
      </pc:sldChg>
      <pc:sldChg chg="addSp modSp">
        <pc:chgData name="Jedreck Acquissa" userId="2c0a51b5-c593-469c-ad77-d17122690429" providerId="ADAL" clId="{F77BBD70-46E7-498B-B36A-7DC52F3E3638}" dt="2023-01-25T20:17:04.648" v="1187"/>
        <pc:sldMkLst>
          <pc:docMk/>
          <pc:sldMk cId="1824849299" sldId="351"/>
        </pc:sldMkLst>
        <pc:spChg chg="add mod">
          <ac:chgData name="Jedreck Acquissa" userId="2c0a51b5-c593-469c-ad77-d17122690429" providerId="ADAL" clId="{F77BBD70-46E7-498B-B36A-7DC52F3E3638}" dt="2023-01-25T20:17:04.648" v="1187"/>
          <ac:spMkLst>
            <pc:docMk/>
            <pc:sldMk cId="1824849299" sldId="351"/>
            <ac:spMk id="4" creationId="{490B5E30-9801-7DC6-BC1D-92F20D0F0AC2}"/>
          </ac:spMkLst>
        </pc:spChg>
      </pc:sldChg>
      <pc:sldChg chg="del">
        <pc:chgData name="Jedreck Acquissa" userId="2c0a51b5-c593-469c-ad77-d17122690429" providerId="ADAL" clId="{F77BBD70-46E7-498B-B36A-7DC52F3E3638}" dt="2023-01-24T23:02:22.761" v="1031" actId="47"/>
        <pc:sldMkLst>
          <pc:docMk/>
          <pc:sldMk cId="1917508484" sldId="353"/>
        </pc:sldMkLst>
      </pc:sldChg>
      <pc:sldChg chg="del">
        <pc:chgData name="Jedreck Acquissa" userId="2c0a51b5-c593-469c-ad77-d17122690429" providerId="ADAL" clId="{F77BBD70-46E7-498B-B36A-7DC52F3E3638}" dt="2023-01-24T23:02:20.202" v="1030" actId="47"/>
        <pc:sldMkLst>
          <pc:docMk/>
          <pc:sldMk cId="1282515679" sldId="354"/>
        </pc:sldMkLst>
      </pc:sldChg>
      <pc:sldChg chg="del">
        <pc:chgData name="Jedreck Acquissa" userId="2c0a51b5-c593-469c-ad77-d17122690429" providerId="ADAL" clId="{F77BBD70-46E7-498B-B36A-7DC52F3E3638}" dt="2023-01-24T23:02:23.282" v="1032" actId="47"/>
        <pc:sldMkLst>
          <pc:docMk/>
          <pc:sldMk cId="2881993772" sldId="355"/>
        </pc:sldMkLst>
      </pc:sldChg>
      <pc:sldChg chg="del">
        <pc:chgData name="Jedreck Acquissa" userId="2c0a51b5-c593-469c-ad77-d17122690429" providerId="ADAL" clId="{F77BBD70-46E7-498B-B36A-7DC52F3E3638}" dt="2023-01-24T23:02:15.598" v="1029" actId="47"/>
        <pc:sldMkLst>
          <pc:docMk/>
          <pc:sldMk cId="1894540969" sldId="357"/>
        </pc:sldMkLst>
      </pc:sldChg>
      <pc:sldChg chg="del">
        <pc:chgData name="Jedreck Acquissa" userId="2c0a51b5-c593-469c-ad77-d17122690429" providerId="ADAL" clId="{F77BBD70-46E7-498B-B36A-7DC52F3E3638}" dt="2023-01-24T23:02:14.610" v="1028" actId="47"/>
        <pc:sldMkLst>
          <pc:docMk/>
          <pc:sldMk cId="3422804919" sldId="358"/>
        </pc:sldMkLst>
      </pc:sldChg>
      <pc:sldChg chg="addSp delSp modSp mod ord">
        <pc:chgData name="Jedreck Acquissa" userId="2c0a51b5-c593-469c-ad77-d17122690429" providerId="ADAL" clId="{F77BBD70-46E7-498B-B36A-7DC52F3E3638}" dt="2023-01-25T20:31:11.121" v="1249" actId="478"/>
        <pc:sldMkLst>
          <pc:docMk/>
          <pc:sldMk cId="1797517593" sldId="359"/>
        </pc:sldMkLst>
        <pc:spChg chg="add mod">
          <ac:chgData name="Jedreck Acquissa" userId="2c0a51b5-c593-469c-ad77-d17122690429" providerId="ADAL" clId="{F77BBD70-46E7-498B-B36A-7DC52F3E3638}" dt="2023-01-25T20:17:08.382" v="1189"/>
          <ac:spMkLst>
            <pc:docMk/>
            <pc:sldMk cId="1797517593" sldId="359"/>
            <ac:spMk id="4" creationId="{E62F205D-C399-EDBF-8FDF-87774ABE9318}"/>
          </ac:spMkLst>
        </pc:spChg>
        <pc:picChg chg="del mod">
          <ac:chgData name="Jedreck Acquissa" userId="2c0a51b5-c593-469c-ad77-d17122690429" providerId="ADAL" clId="{F77BBD70-46E7-498B-B36A-7DC52F3E3638}" dt="2023-01-25T20:31:11.121" v="1249" actId="478"/>
          <ac:picMkLst>
            <pc:docMk/>
            <pc:sldMk cId="1797517593" sldId="359"/>
            <ac:picMk id="6" creationId="{A5C01FF3-9F0D-B273-37EC-C0D9D8C8BAA2}"/>
          </ac:picMkLst>
        </pc:picChg>
      </pc:sldChg>
      <pc:sldChg chg="del">
        <pc:chgData name="Jedreck Acquissa" userId="2c0a51b5-c593-469c-ad77-d17122690429" providerId="ADAL" clId="{F77BBD70-46E7-498B-B36A-7DC52F3E3638}" dt="2023-01-24T23:02:13.878" v="1027" actId="47"/>
        <pc:sldMkLst>
          <pc:docMk/>
          <pc:sldMk cId="1232774965" sldId="360"/>
        </pc:sldMkLst>
      </pc:sldChg>
      <pc:sldChg chg="addSp delSp modSp mod ord">
        <pc:chgData name="Jedreck Acquissa" userId="2c0a51b5-c593-469c-ad77-d17122690429" providerId="ADAL" clId="{F77BBD70-46E7-498B-B36A-7DC52F3E3638}" dt="2023-01-25T20:50:24.294" v="1379"/>
        <pc:sldMkLst>
          <pc:docMk/>
          <pc:sldMk cId="1807229454" sldId="361"/>
        </pc:sldMkLst>
        <pc:grpChg chg="add mod">
          <ac:chgData name="Jedreck Acquissa" userId="2c0a51b5-c593-469c-ad77-d17122690429" providerId="ADAL" clId="{F77BBD70-46E7-498B-B36A-7DC52F3E3638}" dt="2023-01-25T20:50:24.294" v="1379"/>
          <ac:grpSpMkLst>
            <pc:docMk/>
            <pc:sldMk cId="1807229454" sldId="361"/>
            <ac:grpSpMk id="7" creationId="{CDE3DE35-FE93-F35C-0BCE-BFF24EEAB3AC}"/>
          </ac:grpSpMkLst>
        </pc:grpChg>
        <pc:picChg chg="del">
          <ac:chgData name="Jedreck Acquissa" userId="2c0a51b5-c593-469c-ad77-d17122690429" providerId="ADAL" clId="{F77BBD70-46E7-498B-B36A-7DC52F3E3638}" dt="2023-01-25T20:40:43.412" v="1312" actId="478"/>
          <ac:picMkLst>
            <pc:docMk/>
            <pc:sldMk cId="1807229454" sldId="361"/>
            <ac:picMk id="2" creationId="{6C88388E-55EB-0388-CD9A-2960B8DF6D55}"/>
          </ac:picMkLst>
        </pc:picChg>
        <pc:picChg chg="add mod">
          <ac:chgData name="Jedreck Acquissa" userId="2c0a51b5-c593-469c-ad77-d17122690429" providerId="ADAL" clId="{F77BBD70-46E7-498B-B36A-7DC52F3E3638}" dt="2023-01-25T20:40:53.311" v="1315"/>
          <ac:picMkLst>
            <pc:docMk/>
            <pc:sldMk cId="1807229454" sldId="361"/>
            <ac:picMk id="3" creationId="{A8A34ACA-1D60-43FA-100E-11B9C2725E6F}"/>
          </ac:picMkLst>
        </pc:picChg>
        <pc:picChg chg="add del mod">
          <ac:chgData name="Jedreck Acquissa" userId="2c0a51b5-c593-469c-ad77-d17122690429" providerId="ADAL" clId="{F77BBD70-46E7-498B-B36A-7DC52F3E3638}" dt="2023-01-25T20:50:23.485" v="1378" actId="478"/>
          <ac:picMkLst>
            <pc:docMk/>
            <pc:sldMk cId="1807229454" sldId="361"/>
            <ac:picMk id="6" creationId="{628351C1-D355-909D-D38F-ECF58E83DB3A}"/>
          </ac:picMkLst>
        </pc:picChg>
        <pc:picChg chg="mod">
          <ac:chgData name="Jedreck Acquissa" userId="2c0a51b5-c593-469c-ad77-d17122690429" providerId="ADAL" clId="{F77BBD70-46E7-498B-B36A-7DC52F3E3638}" dt="2023-01-25T20:50:24.294" v="1379"/>
          <ac:picMkLst>
            <pc:docMk/>
            <pc:sldMk cId="1807229454" sldId="361"/>
            <ac:picMk id="8" creationId="{B83BC2D8-A495-71F9-8484-6431B7E7DE4B}"/>
          </ac:picMkLst>
        </pc:picChg>
        <pc:picChg chg="mod">
          <ac:chgData name="Jedreck Acquissa" userId="2c0a51b5-c593-469c-ad77-d17122690429" providerId="ADAL" clId="{F77BBD70-46E7-498B-B36A-7DC52F3E3638}" dt="2023-01-25T20:50:24.294" v="1379"/>
          <ac:picMkLst>
            <pc:docMk/>
            <pc:sldMk cId="1807229454" sldId="361"/>
            <ac:picMk id="9" creationId="{DDCD85CD-06BA-818F-C775-88E95135B942}"/>
          </ac:picMkLst>
        </pc:picChg>
        <pc:picChg chg="del mod">
          <ac:chgData name="Jedreck Acquissa" userId="2c0a51b5-c593-469c-ad77-d17122690429" providerId="ADAL" clId="{F77BBD70-46E7-498B-B36A-7DC52F3E3638}" dt="2023-01-25T20:40:47.260" v="1314" actId="478"/>
          <ac:picMkLst>
            <pc:docMk/>
            <pc:sldMk cId="1807229454" sldId="361"/>
            <ac:picMk id="16" creationId="{FBB24EBD-9F05-FD13-B596-B33A940A91A1}"/>
          </ac:picMkLst>
        </pc:picChg>
      </pc:sldChg>
      <pc:sldChg chg="addSp delSp modSp del mod ord">
        <pc:chgData name="Jedreck Acquissa" userId="2c0a51b5-c593-469c-ad77-d17122690429" providerId="ADAL" clId="{F77BBD70-46E7-498B-B36A-7DC52F3E3638}" dt="2023-01-25T21:12:33.144" v="1434" actId="47"/>
        <pc:sldMkLst>
          <pc:docMk/>
          <pc:sldMk cId="3137924376" sldId="362"/>
        </pc:sldMkLst>
        <pc:spChg chg="add mod">
          <ac:chgData name="Jedreck Acquissa" userId="2c0a51b5-c593-469c-ad77-d17122690429" providerId="ADAL" clId="{F77BBD70-46E7-498B-B36A-7DC52F3E3638}" dt="2023-01-25T20:17:12.467" v="1190"/>
          <ac:spMkLst>
            <pc:docMk/>
            <pc:sldMk cId="3137924376" sldId="362"/>
            <ac:spMk id="4" creationId="{8ED1B0E5-57DF-3188-D115-749D8DF990A3}"/>
          </ac:spMkLst>
        </pc:spChg>
        <pc:spChg chg="mod">
          <ac:chgData name="Jedreck Acquissa" userId="2c0a51b5-c593-469c-ad77-d17122690429" providerId="ADAL" clId="{F77BBD70-46E7-498B-B36A-7DC52F3E3638}" dt="2023-01-24T22:59:24.964" v="1024" actId="20577"/>
          <ac:spMkLst>
            <pc:docMk/>
            <pc:sldMk cId="3137924376" sldId="362"/>
            <ac:spMk id="44" creationId="{85B11679-DA74-4FF4-AD56-631D74624548}"/>
          </ac:spMkLst>
        </pc:spChg>
        <pc:picChg chg="mod">
          <ac:chgData name="Jedreck Acquissa" userId="2c0a51b5-c593-469c-ad77-d17122690429" providerId="ADAL" clId="{F77BBD70-46E7-498B-B36A-7DC52F3E3638}" dt="2023-01-24T22:58:41.979" v="1003" actId="14100"/>
          <ac:picMkLst>
            <pc:docMk/>
            <pc:sldMk cId="3137924376" sldId="362"/>
            <ac:picMk id="6" creationId="{56C2EE9B-B76B-9F75-06E5-44317B47C90C}"/>
          </ac:picMkLst>
        </pc:picChg>
        <pc:picChg chg="del">
          <ac:chgData name="Jedreck Acquissa" userId="2c0a51b5-c593-469c-ad77-d17122690429" providerId="ADAL" clId="{F77BBD70-46E7-498B-B36A-7DC52F3E3638}" dt="2023-01-25T20:41:01.808" v="1317" actId="478"/>
          <ac:picMkLst>
            <pc:docMk/>
            <pc:sldMk cId="3137924376" sldId="362"/>
            <ac:picMk id="7" creationId="{A3A018D0-A4C3-8E0D-44C9-29A0DEADA1FC}"/>
          </ac:picMkLst>
        </pc:picChg>
        <pc:picChg chg="mod">
          <ac:chgData name="Jedreck Acquissa" userId="2c0a51b5-c593-469c-ad77-d17122690429" providerId="ADAL" clId="{F77BBD70-46E7-498B-B36A-7DC52F3E3638}" dt="2023-01-25T21:12:23.232" v="1433" actId="14100"/>
          <ac:picMkLst>
            <pc:docMk/>
            <pc:sldMk cId="3137924376" sldId="362"/>
            <ac:picMk id="9" creationId="{7337D77A-BB6F-738D-412D-FBCD4144A347}"/>
          </ac:picMkLst>
        </pc:picChg>
      </pc:sldChg>
      <pc:sldChg chg="addSp modSp ord">
        <pc:chgData name="Jedreck Acquissa" userId="2c0a51b5-c593-469c-ad77-d17122690429" providerId="ADAL" clId="{F77BBD70-46E7-498B-B36A-7DC52F3E3638}" dt="2023-01-25T20:17:06.421" v="1188"/>
        <pc:sldMkLst>
          <pc:docMk/>
          <pc:sldMk cId="3883582107" sldId="364"/>
        </pc:sldMkLst>
        <pc:spChg chg="add mod">
          <ac:chgData name="Jedreck Acquissa" userId="2c0a51b5-c593-469c-ad77-d17122690429" providerId="ADAL" clId="{F77BBD70-46E7-498B-B36A-7DC52F3E3638}" dt="2023-01-25T20:17:06.421" v="1188"/>
          <ac:spMkLst>
            <pc:docMk/>
            <pc:sldMk cId="3883582107" sldId="364"/>
            <ac:spMk id="9" creationId="{1BD83132-279B-66A9-FF25-2CC146085639}"/>
          </ac:spMkLst>
        </pc:spChg>
      </pc:sldChg>
      <pc:sldChg chg="ord">
        <pc:chgData name="Jedreck Acquissa" userId="2c0a51b5-c593-469c-ad77-d17122690429" providerId="ADAL" clId="{F77BBD70-46E7-498B-B36A-7DC52F3E3638}" dt="2023-01-24T22:53:27.542" v="931"/>
        <pc:sldMkLst>
          <pc:docMk/>
          <pc:sldMk cId="4082043276" sldId="365"/>
        </pc:sldMkLst>
      </pc:sldChg>
      <pc:sldChg chg="del">
        <pc:chgData name="Jedreck Acquissa" userId="2c0a51b5-c593-469c-ad77-d17122690429" providerId="ADAL" clId="{F77BBD70-46E7-498B-B36A-7DC52F3E3638}" dt="2023-01-24T21:54:13.393" v="146" actId="47"/>
        <pc:sldMkLst>
          <pc:docMk/>
          <pc:sldMk cId="3090238239" sldId="366"/>
        </pc:sldMkLst>
      </pc:sldChg>
      <pc:sldChg chg="addSp modSp">
        <pc:chgData name="Jedreck Acquissa" userId="2c0a51b5-c593-469c-ad77-d17122690429" providerId="ADAL" clId="{F77BBD70-46E7-498B-B36A-7DC52F3E3638}" dt="2023-01-25T20:16:58.119" v="1183"/>
        <pc:sldMkLst>
          <pc:docMk/>
          <pc:sldMk cId="4207206708" sldId="388"/>
        </pc:sldMkLst>
        <pc:spChg chg="add mod">
          <ac:chgData name="Jedreck Acquissa" userId="2c0a51b5-c593-469c-ad77-d17122690429" providerId="ADAL" clId="{F77BBD70-46E7-498B-B36A-7DC52F3E3638}" dt="2023-01-25T20:16:58.119" v="1183"/>
          <ac:spMkLst>
            <pc:docMk/>
            <pc:sldMk cId="4207206708" sldId="388"/>
            <ac:spMk id="4" creationId="{C25C8C0F-26F9-C35F-0133-5A34D63D63FE}"/>
          </ac:spMkLst>
        </pc:spChg>
      </pc:sldChg>
      <pc:sldChg chg="del">
        <pc:chgData name="Jedreck Acquissa" userId="2c0a51b5-c593-469c-ad77-d17122690429" providerId="ADAL" clId="{F77BBD70-46E7-498B-B36A-7DC52F3E3638}" dt="2023-01-24T23:02:13.011" v="1026" actId="47"/>
        <pc:sldMkLst>
          <pc:docMk/>
          <pc:sldMk cId="933182824" sldId="389"/>
        </pc:sldMkLst>
      </pc:sldChg>
      <pc:sldChg chg="del">
        <pc:chgData name="Jedreck Acquissa" userId="2c0a51b5-c593-469c-ad77-d17122690429" providerId="ADAL" clId="{F77BBD70-46E7-498B-B36A-7DC52F3E3638}" dt="2023-01-24T21:54:13.393" v="146" actId="47"/>
        <pc:sldMkLst>
          <pc:docMk/>
          <pc:sldMk cId="2374561941" sldId="392"/>
        </pc:sldMkLst>
      </pc:sldChg>
      <pc:sldChg chg="del">
        <pc:chgData name="Jedreck Acquissa" userId="2c0a51b5-c593-469c-ad77-d17122690429" providerId="ADAL" clId="{F77BBD70-46E7-498B-B36A-7DC52F3E3638}" dt="2023-01-24T21:54:13.393" v="146" actId="47"/>
        <pc:sldMkLst>
          <pc:docMk/>
          <pc:sldMk cId="1388550966" sldId="393"/>
        </pc:sldMkLst>
      </pc:sldChg>
      <pc:sldChg chg="modSp add mod">
        <pc:chgData name="Jedreck Acquissa" userId="2c0a51b5-c593-469c-ad77-d17122690429" providerId="ADAL" clId="{F77BBD70-46E7-498B-B36A-7DC52F3E3638}" dt="2023-01-25T20:40:09.516" v="1306" actId="1076"/>
        <pc:sldMkLst>
          <pc:docMk/>
          <pc:sldMk cId="4152425271" sldId="394"/>
        </pc:sldMkLst>
        <pc:spChg chg="mod">
          <ac:chgData name="Jedreck Acquissa" userId="2c0a51b5-c593-469c-ad77-d17122690429" providerId="ADAL" clId="{F77BBD70-46E7-498B-B36A-7DC52F3E3638}" dt="2023-01-25T20:22:30.880" v="1200" actId="255"/>
          <ac:spMkLst>
            <pc:docMk/>
            <pc:sldMk cId="4152425271" sldId="394"/>
            <ac:spMk id="4" creationId="{51F75CB8-9EE7-DD15-CFBF-76799C2B9F79}"/>
          </ac:spMkLst>
        </pc:spChg>
        <pc:picChg chg="mod">
          <ac:chgData name="Jedreck Acquissa" userId="2c0a51b5-c593-469c-ad77-d17122690429" providerId="ADAL" clId="{F77BBD70-46E7-498B-B36A-7DC52F3E3638}" dt="2023-01-25T20:40:09.516" v="1306" actId="1076"/>
          <ac:picMkLst>
            <pc:docMk/>
            <pc:sldMk cId="4152425271" sldId="394"/>
            <ac:picMk id="3" creationId="{79162577-1A60-0070-6EBD-BF667F26CED3}"/>
          </ac:picMkLst>
        </pc:picChg>
      </pc:sldChg>
      <pc:sldChg chg="addSp delSp modSp mod">
        <pc:chgData name="Jedreck Acquissa" userId="2c0a51b5-c593-469c-ad77-d17122690429" providerId="ADAL" clId="{F77BBD70-46E7-498B-B36A-7DC52F3E3638}" dt="2023-01-25T22:02:17.252" v="1769" actId="20577"/>
        <pc:sldMkLst>
          <pc:docMk/>
          <pc:sldMk cId="1263481632" sldId="395"/>
        </pc:sldMkLst>
        <pc:spChg chg="mod">
          <ac:chgData name="Jedreck Acquissa" userId="2c0a51b5-c593-469c-ad77-d17122690429" providerId="ADAL" clId="{F77BBD70-46E7-498B-B36A-7DC52F3E3638}" dt="2023-01-25T21:21:39.614" v="1652" actId="255"/>
          <ac:spMkLst>
            <pc:docMk/>
            <pc:sldMk cId="1263481632" sldId="395"/>
            <ac:spMk id="2" creationId="{61E709B1-AAF6-936B-E585-A93F60958494}"/>
          </ac:spMkLst>
        </pc:spChg>
        <pc:spChg chg="mod">
          <ac:chgData name="Jedreck Acquissa" userId="2c0a51b5-c593-469c-ad77-d17122690429" providerId="ADAL" clId="{F77BBD70-46E7-498B-B36A-7DC52F3E3638}" dt="2023-01-25T21:05:57.127" v="1420" actId="1076"/>
          <ac:spMkLst>
            <pc:docMk/>
            <pc:sldMk cId="1263481632" sldId="395"/>
            <ac:spMk id="11" creationId="{AB48AF38-F63C-9E7C-3ABA-952D41A6132D}"/>
          </ac:spMkLst>
        </pc:spChg>
        <pc:spChg chg="mod">
          <ac:chgData name="Jedreck Acquissa" userId="2c0a51b5-c593-469c-ad77-d17122690429" providerId="ADAL" clId="{F77BBD70-46E7-498B-B36A-7DC52F3E3638}" dt="2023-01-25T22:02:17.252" v="1769" actId="20577"/>
          <ac:spMkLst>
            <pc:docMk/>
            <pc:sldMk cId="1263481632" sldId="395"/>
            <ac:spMk id="17" creationId="{FC250534-9DC4-B1BC-DBB3-34DB8D31B898}"/>
          </ac:spMkLst>
        </pc:spChg>
        <pc:spChg chg="mod">
          <ac:chgData name="Jedreck Acquissa" userId="2c0a51b5-c593-469c-ad77-d17122690429" providerId="ADAL" clId="{F77BBD70-46E7-498B-B36A-7DC52F3E3638}" dt="2023-01-25T21:05:57.127" v="1420" actId="1076"/>
          <ac:spMkLst>
            <pc:docMk/>
            <pc:sldMk cId="1263481632" sldId="395"/>
            <ac:spMk id="20" creationId="{C78D14A9-9FE1-144B-E833-CA6033B8FDF9}"/>
          </ac:spMkLst>
        </pc:spChg>
        <pc:spChg chg="mod">
          <ac:chgData name="Jedreck Acquissa" userId="2c0a51b5-c593-469c-ad77-d17122690429" providerId="ADAL" clId="{F77BBD70-46E7-498B-B36A-7DC52F3E3638}" dt="2023-01-25T21:05:57.127" v="1420" actId="1076"/>
          <ac:spMkLst>
            <pc:docMk/>
            <pc:sldMk cId="1263481632" sldId="395"/>
            <ac:spMk id="21" creationId="{AC3B6B0C-9AA8-5384-D72B-F33A4ADD27E4}"/>
          </ac:spMkLst>
        </pc:spChg>
        <pc:spChg chg="mod">
          <ac:chgData name="Jedreck Acquissa" userId="2c0a51b5-c593-469c-ad77-d17122690429" providerId="ADAL" clId="{F77BBD70-46E7-498B-B36A-7DC52F3E3638}" dt="2023-01-25T21:05:57.127" v="1420" actId="1076"/>
          <ac:spMkLst>
            <pc:docMk/>
            <pc:sldMk cId="1263481632" sldId="395"/>
            <ac:spMk id="22" creationId="{BB6E23BC-3D7B-BF82-9F03-1F3FBFA54A73}"/>
          </ac:spMkLst>
        </pc:spChg>
        <pc:spChg chg="mod">
          <ac:chgData name="Jedreck Acquissa" userId="2c0a51b5-c593-469c-ad77-d17122690429" providerId="ADAL" clId="{F77BBD70-46E7-498B-B36A-7DC52F3E3638}" dt="2023-01-25T21:05:57.127" v="1420" actId="1076"/>
          <ac:spMkLst>
            <pc:docMk/>
            <pc:sldMk cId="1263481632" sldId="395"/>
            <ac:spMk id="23" creationId="{24E96C12-5B4C-A983-310F-D099CE0FD7EC}"/>
          </ac:spMkLst>
        </pc:spChg>
        <pc:picChg chg="del">
          <ac:chgData name="Jedreck Acquissa" userId="2c0a51b5-c593-469c-ad77-d17122690429" providerId="ADAL" clId="{F77BBD70-46E7-498B-B36A-7DC52F3E3638}" dt="2023-01-25T20:33:49.384" v="1266" actId="478"/>
          <ac:picMkLst>
            <pc:docMk/>
            <pc:sldMk cId="1263481632" sldId="395"/>
            <ac:picMk id="6" creationId="{48B9DB79-0D44-1088-8079-ADE14F1D66AC}"/>
          </ac:picMkLst>
        </pc:picChg>
        <pc:picChg chg="mod">
          <ac:chgData name="Jedreck Acquissa" userId="2c0a51b5-c593-469c-ad77-d17122690429" providerId="ADAL" clId="{F77BBD70-46E7-498B-B36A-7DC52F3E3638}" dt="2023-01-25T21:05:57.127" v="1420" actId="1076"/>
          <ac:picMkLst>
            <pc:docMk/>
            <pc:sldMk cId="1263481632" sldId="395"/>
            <ac:picMk id="7" creationId="{5AF23CBD-7090-A2DF-9C9A-92271170CD89}"/>
          </ac:picMkLst>
        </pc:picChg>
        <pc:picChg chg="mod">
          <ac:chgData name="Jedreck Acquissa" userId="2c0a51b5-c593-469c-ad77-d17122690429" providerId="ADAL" clId="{F77BBD70-46E7-498B-B36A-7DC52F3E3638}" dt="2023-01-25T21:05:57.127" v="1420" actId="1076"/>
          <ac:picMkLst>
            <pc:docMk/>
            <pc:sldMk cId="1263481632" sldId="395"/>
            <ac:picMk id="8" creationId="{0FE996F2-2227-5DCC-6B4C-DBD0EFB49B76}"/>
          </ac:picMkLst>
        </pc:picChg>
        <pc:picChg chg="add mod">
          <ac:chgData name="Jedreck Acquissa" userId="2c0a51b5-c593-469c-ad77-d17122690429" providerId="ADAL" clId="{F77BBD70-46E7-498B-B36A-7DC52F3E3638}" dt="2023-01-25T20:33:54.822" v="1267"/>
          <ac:picMkLst>
            <pc:docMk/>
            <pc:sldMk cId="1263481632" sldId="395"/>
            <ac:picMk id="9" creationId="{E037C212-5A53-A53F-4E35-DB215FCE9999}"/>
          </ac:picMkLst>
        </pc:picChg>
        <pc:picChg chg="add del mod">
          <ac:chgData name="Jedreck Acquissa" userId="2c0a51b5-c593-469c-ad77-d17122690429" providerId="ADAL" clId="{F77BBD70-46E7-498B-B36A-7DC52F3E3638}" dt="2023-01-25T20:39:59.300" v="1304" actId="478"/>
          <ac:picMkLst>
            <pc:docMk/>
            <pc:sldMk cId="1263481632" sldId="395"/>
            <ac:picMk id="10" creationId="{45209BEA-D17E-7F03-0790-FF1233287755}"/>
          </ac:picMkLst>
        </pc:picChg>
        <pc:picChg chg="mod">
          <ac:chgData name="Jedreck Acquissa" userId="2c0a51b5-c593-469c-ad77-d17122690429" providerId="ADAL" clId="{F77BBD70-46E7-498B-B36A-7DC52F3E3638}" dt="2023-01-25T21:05:57.127" v="1420" actId="1076"/>
          <ac:picMkLst>
            <pc:docMk/>
            <pc:sldMk cId="1263481632" sldId="395"/>
            <ac:picMk id="18" creationId="{8A526522-02A4-7439-7858-B5A0C282B403}"/>
          </ac:picMkLst>
        </pc:picChg>
        <pc:picChg chg="mod">
          <ac:chgData name="Jedreck Acquissa" userId="2c0a51b5-c593-469c-ad77-d17122690429" providerId="ADAL" clId="{F77BBD70-46E7-498B-B36A-7DC52F3E3638}" dt="2023-01-25T21:05:57.127" v="1420" actId="1076"/>
          <ac:picMkLst>
            <pc:docMk/>
            <pc:sldMk cId="1263481632" sldId="395"/>
            <ac:picMk id="25" creationId="{484B5765-46FA-713A-204B-CC24FB76B142}"/>
          </ac:picMkLst>
        </pc:picChg>
        <pc:picChg chg="mod">
          <ac:chgData name="Jedreck Acquissa" userId="2c0a51b5-c593-469c-ad77-d17122690429" providerId="ADAL" clId="{F77BBD70-46E7-498B-B36A-7DC52F3E3638}" dt="2023-01-25T21:05:57.127" v="1420" actId="1076"/>
          <ac:picMkLst>
            <pc:docMk/>
            <pc:sldMk cId="1263481632" sldId="395"/>
            <ac:picMk id="26" creationId="{E404C922-2C2C-0B8B-C576-41BBCA4BE418}"/>
          </ac:picMkLst>
        </pc:picChg>
        <pc:picChg chg="mod">
          <ac:chgData name="Jedreck Acquissa" userId="2c0a51b5-c593-469c-ad77-d17122690429" providerId="ADAL" clId="{F77BBD70-46E7-498B-B36A-7DC52F3E3638}" dt="2023-01-25T21:05:57.127" v="1420" actId="1076"/>
          <ac:picMkLst>
            <pc:docMk/>
            <pc:sldMk cId="1263481632" sldId="395"/>
            <ac:picMk id="28" creationId="{D3836B2E-D95B-1987-1DEA-1B9FD06B39DF}"/>
          </ac:picMkLst>
        </pc:picChg>
        <pc:cxnChg chg="mod">
          <ac:chgData name="Jedreck Acquissa" userId="2c0a51b5-c593-469c-ad77-d17122690429" providerId="ADAL" clId="{F77BBD70-46E7-498B-B36A-7DC52F3E3638}" dt="2023-01-25T20:34:10.253" v="1269" actId="208"/>
          <ac:cxnSpMkLst>
            <pc:docMk/>
            <pc:sldMk cId="1263481632" sldId="395"/>
            <ac:cxnSpMk id="3" creationId="{624713E2-52CC-4D8B-DAE6-9FE7546CE134}"/>
          </ac:cxnSpMkLst>
        </pc:cxnChg>
      </pc:sldChg>
      <pc:sldChg chg="addSp delSp modSp add mod ord">
        <pc:chgData name="Jedreck Acquissa" userId="2c0a51b5-c593-469c-ad77-d17122690429" providerId="ADAL" clId="{F77BBD70-46E7-498B-B36A-7DC52F3E3638}" dt="2023-01-25T20:41:11.119" v="1321" actId="478"/>
        <pc:sldMkLst>
          <pc:docMk/>
          <pc:sldMk cId="3113950536" sldId="397"/>
        </pc:sldMkLst>
        <pc:spChg chg="mod">
          <ac:chgData name="Jedreck Acquissa" userId="2c0a51b5-c593-469c-ad77-d17122690429" providerId="ADAL" clId="{F77BBD70-46E7-498B-B36A-7DC52F3E3638}" dt="2023-01-24T21:54:26.545" v="162" actId="20577"/>
          <ac:spMkLst>
            <pc:docMk/>
            <pc:sldMk cId="3113950536" sldId="397"/>
            <ac:spMk id="4" creationId="{51F75CB8-9EE7-DD15-CFBF-76799C2B9F79}"/>
          </ac:spMkLst>
        </pc:spChg>
        <pc:picChg chg="del">
          <ac:chgData name="Jedreck Acquissa" userId="2c0a51b5-c593-469c-ad77-d17122690429" providerId="ADAL" clId="{F77BBD70-46E7-498B-B36A-7DC52F3E3638}" dt="2023-01-25T20:41:07.641" v="1319" actId="478"/>
          <ac:picMkLst>
            <pc:docMk/>
            <pc:sldMk cId="3113950536" sldId="397"/>
            <ac:picMk id="2" creationId="{6C88388E-55EB-0388-CD9A-2960B8DF6D55}"/>
          </ac:picMkLst>
        </pc:picChg>
        <pc:picChg chg="add mod">
          <ac:chgData name="Jedreck Acquissa" userId="2c0a51b5-c593-469c-ad77-d17122690429" providerId="ADAL" clId="{F77BBD70-46E7-498B-B36A-7DC52F3E3638}" dt="2023-01-25T20:41:08.868" v="1320"/>
          <ac:picMkLst>
            <pc:docMk/>
            <pc:sldMk cId="3113950536" sldId="397"/>
            <ac:picMk id="3" creationId="{585C6603-66CF-8C32-CA06-48E7DCA73654}"/>
          </ac:picMkLst>
        </pc:picChg>
        <pc:picChg chg="del">
          <ac:chgData name="Jedreck Acquissa" userId="2c0a51b5-c593-469c-ad77-d17122690429" providerId="ADAL" clId="{F77BBD70-46E7-498B-B36A-7DC52F3E3638}" dt="2023-01-25T20:41:11.119" v="1321" actId="478"/>
          <ac:picMkLst>
            <pc:docMk/>
            <pc:sldMk cId="3113950536" sldId="397"/>
            <ac:picMk id="16" creationId="{FBB24EBD-9F05-FD13-B596-B33A940A91A1}"/>
          </ac:picMkLst>
        </pc:picChg>
      </pc:sldChg>
      <pc:sldChg chg="addSp delSp modSp add mod ord modShow">
        <pc:chgData name="Jedreck Acquissa" userId="2c0a51b5-c593-469c-ad77-d17122690429" providerId="ADAL" clId="{F77BBD70-46E7-498B-B36A-7DC52F3E3638}" dt="2023-01-25T22:15:37.815" v="1817" actId="1076"/>
        <pc:sldMkLst>
          <pc:docMk/>
          <pc:sldMk cId="4270903153" sldId="398"/>
        </pc:sldMkLst>
        <pc:spChg chg="mod">
          <ac:chgData name="Jedreck Acquissa" userId="2c0a51b5-c593-469c-ad77-d17122690429" providerId="ADAL" clId="{F77BBD70-46E7-498B-B36A-7DC52F3E3638}" dt="2023-01-24T21:55:06.854" v="186" actId="20577"/>
          <ac:spMkLst>
            <pc:docMk/>
            <pc:sldMk cId="4270903153" sldId="398"/>
            <ac:spMk id="2" creationId="{61E709B1-AAF6-936B-E585-A93F60958494}"/>
          </ac:spMkLst>
        </pc:spChg>
        <pc:spChg chg="add del mod">
          <ac:chgData name="Jedreck Acquissa" userId="2c0a51b5-c593-469c-ad77-d17122690429" providerId="ADAL" clId="{F77BBD70-46E7-498B-B36A-7DC52F3E3638}" dt="2023-01-25T21:32:39.321" v="1678" actId="478"/>
          <ac:spMkLst>
            <pc:docMk/>
            <pc:sldMk cId="4270903153" sldId="398"/>
            <ac:spMk id="4" creationId="{D3D3D4E2-98E4-93FB-4529-217FEBD46FCC}"/>
          </ac:spMkLst>
        </pc:spChg>
        <pc:spChg chg="add mod">
          <ac:chgData name="Jedreck Acquissa" userId="2c0a51b5-c593-469c-ad77-d17122690429" providerId="ADAL" clId="{F77BBD70-46E7-498B-B36A-7DC52F3E3638}" dt="2023-01-24T21:56:15.232" v="219" actId="571"/>
          <ac:spMkLst>
            <pc:docMk/>
            <pc:sldMk cId="4270903153" sldId="398"/>
            <ac:spMk id="4" creationId="{DCAEDC5D-4262-BFA9-C503-40D32D3368C4}"/>
          </ac:spMkLst>
        </pc:spChg>
        <pc:spChg chg="mod">
          <ac:chgData name="Jedreck Acquissa" userId="2c0a51b5-c593-469c-ad77-d17122690429" providerId="ADAL" clId="{F77BBD70-46E7-498B-B36A-7DC52F3E3638}" dt="2023-01-25T21:25:26.920" v="1668" actId="1076"/>
          <ac:spMkLst>
            <pc:docMk/>
            <pc:sldMk cId="4270903153" sldId="398"/>
            <ac:spMk id="6" creationId="{CA9924AA-779B-B6FD-E574-0DF151ACE2BE}"/>
          </ac:spMkLst>
        </pc:spChg>
        <pc:spChg chg="add mod">
          <ac:chgData name="Jedreck Acquissa" userId="2c0a51b5-c593-469c-ad77-d17122690429" providerId="ADAL" clId="{F77BBD70-46E7-498B-B36A-7DC52F3E3638}" dt="2023-01-24T21:56:15.232" v="219" actId="571"/>
          <ac:spMkLst>
            <pc:docMk/>
            <pc:sldMk cId="4270903153" sldId="398"/>
            <ac:spMk id="9" creationId="{177E6913-A471-5A17-89E1-5CF60069EA78}"/>
          </ac:spMkLst>
        </pc:spChg>
        <pc:spChg chg="add mod">
          <ac:chgData name="Jedreck Acquissa" userId="2c0a51b5-c593-469c-ad77-d17122690429" providerId="ADAL" clId="{F77BBD70-46E7-498B-B36A-7DC52F3E3638}" dt="2023-01-25T21:32:40.346" v="1679"/>
          <ac:spMkLst>
            <pc:docMk/>
            <pc:sldMk cId="4270903153" sldId="398"/>
            <ac:spMk id="15" creationId="{15917EA1-861D-5D78-48C5-1FD1D796235A}"/>
          </ac:spMkLst>
        </pc:spChg>
        <pc:spChg chg="mod">
          <ac:chgData name="Jedreck Acquissa" userId="2c0a51b5-c593-469c-ad77-d17122690429" providerId="ADAL" clId="{F77BBD70-46E7-498B-B36A-7DC52F3E3638}" dt="2023-01-25T21:25:26.920" v="1668" actId="1076"/>
          <ac:spMkLst>
            <pc:docMk/>
            <pc:sldMk cId="4270903153" sldId="398"/>
            <ac:spMk id="22" creationId="{BB6E23BC-3D7B-BF82-9F03-1F3FBFA54A73}"/>
          </ac:spMkLst>
        </pc:spChg>
        <pc:picChg chg="mod">
          <ac:chgData name="Jedreck Acquissa" userId="2c0a51b5-c593-469c-ad77-d17122690429" providerId="ADAL" clId="{F77BBD70-46E7-498B-B36A-7DC52F3E3638}" dt="2023-01-25T22:15:37.815" v="1817" actId="1076"/>
          <ac:picMkLst>
            <pc:docMk/>
            <pc:sldMk cId="4270903153" sldId="398"/>
            <ac:picMk id="11" creationId="{2C3E7BB9-A789-EA30-4278-C9DAB287FEEB}"/>
          </ac:picMkLst>
        </pc:picChg>
        <pc:picChg chg="add mod">
          <ac:chgData name="Jedreck Acquissa" userId="2c0a51b5-c593-469c-ad77-d17122690429" providerId="ADAL" clId="{F77BBD70-46E7-498B-B36A-7DC52F3E3638}" dt="2023-01-25T22:15:37.815" v="1817" actId="1076"/>
          <ac:picMkLst>
            <pc:docMk/>
            <pc:sldMk cId="4270903153" sldId="398"/>
            <ac:picMk id="17" creationId="{F4AFED03-5187-24E2-0757-5CE610F659A7}"/>
          </ac:picMkLst>
        </pc:picChg>
        <pc:picChg chg="add del mod">
          <ac:chgData name="Jedreck Acquissa" userId="2c0a51b5-c593-469c-ad77-d17122690429" providerId="ADAL" clId="{F77BBD70-46E7-498B-B36A-7DC52F3E3638}" dt="2023-01-25T21:55:03.934" v="1712" actId="478"/>
          <ac:picMkLst>
            <pc:docMk/>
            <pc:sldMk cId="4270903153" sldId="398"/>
            <ac:picMk id="4098" creationId="{2BC8FD2D-6CA5-ED96-6E7A-25AA0995E6E5}"/>
          </ac:picMkLst>
        </pc:picChg>
      </pc:sldChg>
      <pc:sldChg chg="addSp delSp modSp add mod ord modAnim">
        <pc:chgData name="Jedreck Acquissa" userId="2c0a51b5-c593-469c-ad77-d17122690429" providerId="ADAL" clId="{F77BBD70-46E7-498B-B36A-7DC52F3E3638}" dt="2023-01-25T21:11:56.963" v="1432" actId="1076"/>
        <pc:sldMkLst>
          <pc:docMk/>
          <pc:sldMk cId="4277115670" sldId="400"/>
        </pc:sldMkLst>
        <pc:spChg chg="mod">
          <ac:chgData name="Jedreck Acquissa" userId="2c0a51b5-c593-469c-ad77-d17122690429" providerId="ADAL" clId="{F77BBD70-46E7-498B-B36A-7DC52F3E3638}" dt="2023-01-24T23:12:58.418" v="1180" actId="20577"/>
          <ac:spMkLst>
            <pc:docMk/>
            <pc:sldMk cId="4277115670" sldId="400"/>
            <ac:spMk id="2" creationId="{61E709B1-AAF6-936B-E585-A93F60958494}"/>
          </ac:spMkLst>
        </pc:spChg>
        <pc:spChg chg="add del mod">
          <ac:chgData name="Jedreck Acquissa" userId="2c0a51b5-c593-469c-ad77-d17122690429" providerId="ADAL" clId="{F77BBD70-46E7-498B-B36A-7DC52F3E3638}" dt="2023-01-24T22:02:36.720" v="278" actId="478"/>
          <ac:spMkLst>
            <pc:docMk/>
            <pc:sldMk cId="4277115670" sldId="400"/>
            <ac:spMk id="4" creationId="{94B44FA5-C0D8-AE1A-61D0-0615FB401F45}"/>
          </ac:spMkLst>
        </pc:spChg>
        <pc:spChg chg="add del mod">
          <ac:chgData name="Jedreck Acquissa" userId="2c0a51b5-c593-469c-ad77-d17122690429" providerId="ADAL" clId="{F77BBD70-46E7-498B-B36A-7DC52F3E3638}" dt="2023-01-24T22:06:55.610" v="299" actId="478"/>
          <ac:spMkLst>
            <pc:docMk/>
            <pc:sldMk cId="4277115670" sldId="400"/>
            <ac:spMk id="9" creationId="{C6238092-BE08-6460-3802-6E0235964824}"/>
          </ac:spMkLst>
        </pc:spChg>
        <pc:spChg chg="add mod">
          <ac:chgData name="Jedreck Acquissa" userId="2c0a51b5-c593-469c-ad77-d17122690429" providerId="ADAL" clId="{F77BBD70-46E7-498B-B36A-7DC52F3E3638}" dt="2023-01-24T22:13:10.713" v="331" actId="1076"/>
          <ac:spMkLst>
            <pc:docMk/>
            <pc:sldMk cId="4277115670" sldId="400"/>
            <ac:spMk id="12" creationId="{1FB37E0E-668A-E388-1149-D1AE6F2CD06A}"/>
          </ac:spMkLst>
        </pc:spChg>
        <pc:spChg chg="del">
          <ac:chgData name="Jedreck Acquissa" userId="2c0a51b5-c593-469c-ad77-d17122690429" providerId="ADAL" clId="{F77BBD70-46E7-498B-B36A-7DC52F3E3638}" dt="2023-01-24T22:02:34.390" v="277" actId="478"/>
          <ac:spMkLst>
            <pc:docMk/>
            <pc:sldMk cId="4277115670" sldId="400"/>
            <ac:spMk id="44" creationId="{85B11679-DA74-4FF4-AD56-631D74624548}"/>
          </ac:spMkLst>
        </pc:spChg>
        <pc:picChg chg="mod">
          <ac:chgData name="Jedreck Acquissa" userId="2c0a51b5-c593-469c-ad77-d17122690429" providerId="ADAL" clId="{F77BBD70-46E7-498B-B36A-7DC52F3E3638}" dt="2023-01-25T21:11:56.963" v="1432" actId="1076"/>
          <ac:picMkLst>
            <pc:docMk/>
            <pc:sldMk cId="4277115670" sldId="400"/>
            <ac:picMk id="4" creationId="{2270E814-2FF8-2637-FE4E-DD50C7A57BC6}"/>
          </ac:picMkLst>
        </pc:picChg>
        <pc:picChg chg="mod">
          <ac:chgData name="Jedreck Acquissa" userId="2c0a51b5-c593-469c-ad77-d17122690429" providerId="ADAL" clId="{F77BBD70-46E7-498B-B36A-7DC52F3E3638}" dt="2023-01-25T21:11:56.963" v="1432" actId="1076"/>
          <ac:picMkLst>
            <pc:docMk/>
            <pc:sldMk cId="4277115670" sldId="400"/>
            <ac:picMk id="6" creationId="{3B8D66BF-6A66-6700-EF54-63CB26F79863}"/>
          </ac:picMkLst>
        </pc:picChg>
        <pc:picChg chg="del">
          <ac:chgData name="Jedreck Acquissa" userId="2c0a51b5-c593-469c-ad77-d17122690429" providerId="ADAL" clId="{F77BBD70-46E7-498B-B36A-7DC52F3E3638}" dt="2023-01-24T22:02:34.390" v="277" actId="478"/>
          <ac:picMkLst>
            <pc:docMk/>
            <pc:sldMk cId="4277115670" sldId="400"/>
            <ac:picMk id="6" creationId="{A5C01FF3-9F0D-B273-37EC-C0D9D8C8BAA2}"/>
          </ac:picMkLst>
        </pc:picChg>
        <pc:picChg chg="del">
          <ac:chgData name="Jedreck Acquissa" userId="2c0a51b5-c593-469c-ad77-d17122690429" providerId="ADAL" clId="{F77BBD70-46E7-498B-B36A-7DC52F3E3638}" dt="2023-01-25T20:41:03.872" v="1318" actId="478"/>
          <ac:picMkLst>
            <pc:docMk/>
            <pc:sldMk cId="4277115670" sldId="400"/>
            <ac:picMk id="7" creationId="{A3A018D0-A4C3-8E0D-44C9-29A0DEADA1FC}"/>
          </ac:picMkLst>
        </pc:picChg>
        <pc:picChg chg="add mod">
          <ac:chgData name="Jedreck Acquissa" userId="2c0a51b5-c593-469c-ad77-d17122690429" providerId="ADAL" clId="{F77BBD70-46E7-498B-B36A-7DC52F3E3638}" dt="2023-01-25T21:11:56.963" v="1432" actId="1076"/>
          <ac:picMkLst>
            <pc:docMk/>
            <pc:sldMk cId="4277115670" sldId="400"/>
            <ac:picMk id="10" creationId="{10054E88-5113-6D06-DA63-86E25B2944E7}"/>
          </ac:picMkLst>
        </pc:picChg>
        <pc:picChg chg="add mod">
          <ac:chgData name="Jedreck Acquissa" userId="2c0a51b5-c593-469c-ad77-d17122690429" providerId="ADAL" clId="{F77BBD70-46E7-498B-B36A-7DC52F3E3638}" dt="2023-01-24T22:12:14.635" v="323" actId="1076"/>
          <ac:picMkLst>
            <pc:docMk/>
            <pc:sldMk cId="4277115670" sldId="400"/>
            <ac:picMk id="11" creationId="{46C02099-7497-7F69-5461-6547E6941F97}"/>
          </ac:picMkLst>
        </pc:picChg>
        <pc:picChg chg="del">
          <ac:chgData name="Jedreck Acquissa" userId="2c0a51b5-c593-469c-ad77-d17122690429" providerId="ADAL" clId="{F77BBD70-46E7-498B-B36A-7DC52F3E3638}" dt="2023-01-24T22:02:34.390" v="277" actId="478"/>
          <ac:picMkLst>
            <pc:docMk/>
            <pc:sldMk cId="4277115670" sldId="400"/>
            <ac:picMk id="1026" creationId="{321E669B-5D78-F76C-F253-8ADA612C48EB}"/>
          </ac:picMkLst>
        </pc:picChg>
      </pc:sldChg>
      <pc:sldChg chg="addSp delSp modSp add del mod ord modShow">
        <pc:chgData name="Jedreck Acquissa" userId="2c0a51b5-c593-469c-ad77-d17122690429" providerId="ADAL" clId="{F77BBD70-46E7-498B-B36A-7DC52F3E3638}" dt="2023-01-24T22:20:07.694" v="487" actId="47"/>
        <pc:sldMkLst>
          <pc:docMk/>
          <pc:sldMk cId="778677376" sldId="401"/>
        </pc:sldMkLst>
        <pc:spChg chg="add del mod">
          <ac:chgData name="Jedreck Acquissa" userId="2c0a51b5-c593-469c-ad77-d17122690429" providerId="ADAL" clId="{F77BBD70-46E7-498B-B36A-7DC52F3E3638}" dt="2023-01-24T22:15:00.361" v="335" actId="478"/>
          <ac:spMkLst>
            <pc:docMk/>
            <pc:sldMk cId="778677376" sldId="401"/>
            <ac:spMk id="9" creationId="{9A03CCC9-61F2-4397-0376-DB3CC07B033A}"/>
          </ac:spMkLst>
        </pc:spChg>
        <pc:spChg chg="del">
          <ac:chgData name="Jedreck Acquissa" userId="2c0a51b5-c593-469c-ad77-d17122690429" providerId="ADAL" clId="{F77BBD70-46E7-498B-B36A-7DC52F3E3638}" dt="2023-01-24T22:10:33.806" v="316" actId="478"/>
          <ac:spMkLst>
            <pc:docMk/>
            <pc:sldMk cId="778677376" sldId="401"/>
            <ac:spMk id="22" creationId="{BB6E23BC-3D7B-BF82-9F03-1F3FBFA54A73}"/>
          </ac:spMkLst>
        </pc:spChg>
      </pc:sldChg>
      <pc:sldChg chg="addSp delSp modSp add mod">
        <pc:chgData name="Jedreck Acquissa" userId="2c0a51b5-c593-469c-ad77-d17122690429" providerId="ADAL" clId="{F77BBD70-46E7-498B-B36A-7DC52F3E3638}" dt="2023-01-25T22:13:46.210" v="1816" actId="113"/>
        <pc:sldMkLst>
          <pc:docMk/>
          <pc:sldMk cId="4043506130" sldId="402"/>
        </pc:sldMkLst>
        <pc:spChg chg="mod">
          <ac:chgData name="Jedreck Acquissa" userId="2c0a51b5-c593-469c-ad77-d17122690429" providerId="ADAL" clId="{F77BBD70-46E7-498B-B36A-7DC52F3E3638}" dt="2023-01-24T22:16:09.293" v="338" actId="1076"/>
          <ac:spMkLst>
            <pc:docMk/>
            <pc:sldMk cId="4043506130" sldId="402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F77BBD70-46E7-498B-B36A-7DC52F3E3638}" dt="2023-01-25T20:17:18.361" v="1192" actId="478"/>
          <ac:spMkLst>
            <pc:docMk/>
            <pc:sldMk cId="4043506130" sldId="402"/>
            <ac:spMk id="4" creationId="{905959F4-7A7F-47AB-B339-AF4FE856EF0A}"/>
          </ac:spMkLst>
        </pc:spChg>
        <pc:spChg chg="mod">
          <ac:chgData name="Jedreck Acquissa" userId="2c0a51b5-c593-469c-ad77-d17122690429" providerId="ADAL" clId="{F77BBD70-46E7-498B-B36A-7DC52F3E3638}" dt="2023-01-25T22:13:46.210" v="1816" actId="113"/>
          <ac:spMkLst>
            <pc:docMk/>
            <pc:sldMk cId="4043506130" sldId="402"/>
            <ac:spMk id="7" creationId="{581ED75F-C4DD-D58B-572C-0E31F9D9B2F3}"/>
          </ac:spMkLst>
        </pc:spChg>
        <pc:spChg chg="add del mod">
          <ac:chgData name="Jedreck Acquissa" userId="2c0a51b5-c593-469c-ad77-d17122690429" providerId="ADAL" clId="{F77BBD70-46E7-498B-B36A-7DC52F3E3638}" dt="2023-01-25T21:32:26.291" v="1674" actId="478"/>
          <ac:spMkLst>
            <pc:docMk/>
            <pc:sldMk cId="4043506130" sldId="402"/>
            <ac:spMk id="9" creationId="{7EE6985E-FF28-BC43-5EF1-93A030FD225D}"/>
          </ac:spMkLst>
        </pc:spChg>
        <pc:spChg chg="add mod">
          <ac:chgData name="Jedreck Acquissa" userId="2c0a51b5-c593-469c-ad77-d17122690429" providerId="ADAL" clId="{F77BBD70-46E7-498B-B36A-7DC52F3E3638}" dt="2023-01-25T21:32:26.915" v="1675"/>
          <ac:spMkLst>
            <pc:docMk/>
            <pc:sldMk cId="4043506130" sldId="402"/>
            <ac:spMk id="14" creationId="{029405A1-F90F-D9B1-EF72-66B91CC4AF7D}"/>
          </ac:spMkLst>
        </pc:spChg>
        <pc:spChg chg="mod">
          <ac:chgData name="Jedreck Acquissa" userId="2c0a51b5-c593-469c-ad77-d17122690429" providerId="ADAL" clId="{F77BBD70-46E7-498B-B36A-7DC52F3E3638}" dt="2023-01-25T22:13:40.544" v="1815" actId="113"/>
          <ac:spMkLst>
            <pc:docMk/>
            <pc:sldMk cId="4043506130" sldId="402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F77BBD70-46E7-498B-B36A-7DC52F3E3638}" dt="2023-01-25T21:48:26.952" v="1700" actId="1076"/>
          <ac:picMkLst>
            <pc:docMk/>
            <pc:sldMk cId="4043506130" sldId="402"/>
            <ac:picMk id="8" creationId="{01B68BF3-054A-6432-26A9-B02CD4BF95CF}"/>
          </ac:picMkLst>
        </pc:picChg>
        <pc:picChg chg="del mod">
          <ac:chgData name="Jedreck Acquissa" userId="2c0a51b5-c593-469c-ad77-d17122690429" providerId="ADAL" clId="{F77BBD70-46E7-498B-B36A-7DC52F3E3638}" dt="2023-01-24T22:17:17.476" v="355" actId="478"/>
          <ac:picMkLst>
            <pc:docMk/>
            <pc:sldMk cId="4043506130" sldId="402"/>
            <ac:picMk id="9" creationId="{862999A2-65CE-A362-FF39-B8C6FE4562AA}"/>
          </ac:picMkLst>
        </pc:picChg>
        <pc:picChg chg="del mod">
          <ac:chgData name="Jedreck Acquissa" userId="2c0a51b5-c593-469c-ad77-d17122690429" providerId="ADAL" clId="{F77BBD70-46E7-498B-B36A-7DC52F3E3638}" dt="2023-01-24T22:17:16.121" v="354" actId="478"/>
          <ac:picMkLst>
            <pc:docMk/>
            <pc:sldMk cId="4043506130" sldId="402"/>
            <ac:picMk id="10" creationId="{49D5D2F7-7483-F762-BC02-EBA11DAA68EC}"/>
          </ac:picMkLst>
        </pc:picChg>
        <pc:picChg chg="add del mod">
          <ac:chgData name="Jedreck Acquissa" userId="2c0a51b5-c593-469c-ad77-d17122690429" providerId="ADAL" clId="{F77BBD70-46E7-498B-B36A-7DC52F3E3638}" dt="2023-01-24T22:39:45.298" v="918" actId="478"/>
          <ac:picMkLst>
            <pc:docMk/>
            <pc:sldMk cId="4043506130" sldId="402"/>
            <ac:picMk id="13" creationId="{84234B82-F462-D786-204F-5DE65E3F8A15}"/>
          </ac:picMkLst>
        </pc:picChg>
        <pc:picChg chg="add mod">
          <ac:chgData name="Jedreck Acquissa" userId="2c0a51b5-c593-469c-ad77-d17122690429" providerId="ADAL" clId="{F77BBD70-46E7-498B-B36A-7DC52F3E3638}" dt="2023-01-25T21:37:00.240" v="1693" actId="1076"/>
          <ac:picMkLst>
            <pc:docMk/>
            <pc:sldMk cId="4043506130" sldId="402"/>
            <ac:picMk id="15" creationId="{619B4AFE-994E-9D34-4DAE-598A01AFBC97}"/>
          </ac:picMkLst>
        </pc:picChg>
        <pc:picChg chg="add del mod">
          <ac:chgData name="Jedreck Acquissa" userId="2c0a51b5-c593-469c-ad77-d17122690429" providerId="ADAL" clId="{F77BBD70-46E7-498B-B36A-7DC52F3E3638}" dt="2023-01-25T21:37:05.257" v="1694" actId="1076"/>
          <ac:picMkLst>
            <pc:docMk/>
            <pc:sldMk cId="4043506130" sldId="402"/>
            <ac:picMk id="16" creationId="{2BA183C4-E6BE-00DB-7A4D-C0D1B8759901}"/>
          </ac:picMkLst>
        </pc:picChg>
        <pc:picChg chg="add mod">
          <ac:chgData name="Jedreck Acquissa" userId="2c0a51b5-c593-469c-ad77-d17122690429" providerId="ADAL" clId="{F77BBD70-46E7-498B-B36A-7DC52F3E3638}" dt="2023-01-25T21:48:30.541" v="1701" actId="1076"/>
          <ac:picMkLst>
            <pc:docMk/>
            <pc:sldMk cId="4043506130" sldId="402"/>
            <ac:picMk id="17" creationId="{4C839687-D4F6-9C62-B619-0DECA1DF4A3B}"/>
          </ac:picMkLst>
        </pc:picChg>
        <pc:picChg chg="del mod">
          <ac:chgData name="Jedreck Acquissa" userId="2c0a51b5-c593-469c-ad77-d17122690429" providerId="ADAL" clId="{F77BBD70-46E7-498B-B36A-7DC52F3E3638}" dt="2023-01-24T22:17:04.723" v="351" actId="478"/>
          <ac:picMkLst>
            <pc:docMk/>
            <pc:sldMk cId="4043506130" sldId="402"/>
            <ac:picMk id="17" creationId="{CCB5E4DB-0300-1753-3020-85FC21CC3135}"/>
          </ac:picMkLst>
        </pc:picChg>
        <pc:picChg chg="del mod">
          <ac:chgData name="Jedreck Acquissa" userId="2c0a51b5-c593-469c-ad77-d17122690429" providerId="ADAL" clId="{F77BBD70-46E7-498B-B36A-7DC52F3E3638}" dt="2023-01-24T22:17:01.570" v="350" actId="478"/>
          <ac:picMkLst>
            <pc:docMk/>
            <pc:sldMk cId="4043506130" sldId="402"/>
            <ac:picMk id="18" creationId="{9A70A8E6-7457-00A9-C813-B07E90DF2141}"/>
          </ac:picMkLst>
        </pc:picChg>
        <pc:picChg chg="del mod">
          <ac:chgData name="Jedreck Acquissa" userId="2c0a51b5-c593-469c-ad77-d17122690429" providerId="ADAL" clId="{F77BBD70-46E7-498B-B36A-7DC52F3E3638}" dt="2023-01-24T22:17:01.570" v="350" actId="478"/>
          <ac:picMkLst>
            <pc:docMk/>
            <pc:sldMk cId="4043506130" sldId="402"/>
            <ac:picMk id="19" creationId="{24D6F62A-53CE-A979-1575-42FF7A3E4D58}"/>
          </ac:picMkLst>
        </pc:picChg>
        <pc:picChg chg="del mod">
          <ac:chgData name="Jedreck Acquissa" userId="2c0a51b5-c593-469c-ad77-d17122690429" providerId="ADAL" clId="{F77BBD70-46E7-498B-B36A-7DC52F3E3638}" dt="2023-01-24T22:17:01.570" v="350" actId="478"/>
          <ac:picMkLst>
            <pc:docMk/>
            <pc:sldMk cId="4043506130" sldId="402"/>
            <ac:picMk id="20" creationId="{1539D32A-EBEF-6AA2-B8CF-443F9827016D}"/>
          </ac:picMkLst>
        </pc:picChg>
        <pc:picChg chg="del mod">
          <ac:chgData name="Jedreck Acquissa" userId="2c0a51b5-c593-469c-ad77-d17122690429" providerId="ADAL" clId="{F77BBD70-46E7-498B-B36A-7DC52F3E3638}" dt="2023-01-24T22:17:01.570" v="350" actId="478"/>
          <ac:picMkLst>
            <pc:docMk/>
            <pc:sldMk cId="4043506130" sldId="402"/>
            <ac:picMk id="21" creationId="{8F97B9C1-F3A5-3525-E360-46B2E6FBCC7A}"/>
          </ac:picMkLst>
        </pc:picChg>
        <pc:picChg chg="del mod">
          <ac:chgData name="Jedreck Acquissa" userId="2c0a51b5-c593-469c-ad77-d17122690429" providerId="ADAL" clId="{F77BBD70-46E7-498B-B36A-7DC52F3E3638}" dt="2023-01-24T22:17:01.570" v="350" actId="478"/>
          <ac:picMkLst>
            <pc:docMk/>
            <pc:sldMk cId="4043506130" sldId="402"/>
            <ac:picMk id="22" creationId="{4F47CE14-D0FC-2D65-ACE8-3655451425E9}"/>
          </ac:picMkLst>
        </pc:picChg>
        <pc:picChg chg="del mod">
          <ac:chgData name="Jedreck Acquissa" userId="2c0a51b5-c593-469c-ad77-d17122690429" providerId="ADAL" clId="{F77BBD70-46E7-498B-B36A-7DC52F3E3638}" dt="2023-01-24T22:17:01.570" v="350" actId="478"/>
          <ac:picMkLst>
            <pc:docMk/>
            <pc:sldMk cId="4043506130" sldId="402"/>
            <ac:picMk id="23" creationId="{FCB8860D-A7C2-E76F-2113-8DBD4E652295}"/>
          </ac:picMkLst>
        </pc:picChg>
        <pc:picChg chg="del mod">
          <ac:chgData name="Jedreck Acquissa" userId="2c0a51b5-c593-469c-ad77-d17122690429" providerId="ADAL" clId="{F77BBD70-46E7-498B-B36A-7DC52F3E3638}" dt="2023-01-24T23:12:03.532" v="1128" actId="478"/>
          <ac:picMkLst>
            <pc:docMk/>
            <pc:sldMk cId="4043506130" sldId="402"/>
            <ac:picMk id="25" creationId="{6B283CC8-3FFF-EB33-CF9A-FB9CA39C3312}"/>
          </ac:picMkLst>
        </pc:picChg>
        <pc:cxnChg chg="mod">
          <ac:chgData name="Jedreck Acquissa" userId="2c0a51b5-c593-469c-ad77-d17122690429" providerId="ADAL" clId="{F77BBD70-46E7-498B-B36A-7DC52F3E3638}" dt="2023-01-24T22:16:09.293" v="338" actId="1076"/>
          <ac:cxnSpMkLst>
            <pc:docMk/>
            <pc:sldMk cId="4043506130" sldId="402"/>
            <ac:cxnSpMk id="3" creationId="{624713E2-52CC-4D8B-DAE6-9FE7546CE134}"/>
          </ac:cxnSpMkLst>
        </pc:cxnChg>
      </pc:sldChg>
      <pc:sldChg chg="addSp delSp modSp mod ord">
        <pc:chgData name="Jedreck Acquissa" userId="2c0a51b5-c593-469c-ad77-d17122690429" providerId="ADAL" clId="{F77BBD70-46E7-498B-B36A-7DC52F3E3638}" dt="2023-01-25T22:16:53.604" v="1818" actId="14100"/>
        <pc:sldMkLst>
          <pc:docMk/>
          <pc:sldMk cId="2021485765" sldId="403"/>
        </pc:sldMkLst>
        <pc:spChg chg="del">
          <ac:chgData name="Jedreck Acquissa" userId="2c0a51b5-c593-469c-ad77-d17122690429" providerId="ADAL" clId="{F77BBD70-46E7-498B-B36A-7DC52F3E3638}" dt="2023-01-25T20:17:22.064" v="1194" actId="478"/>
          <ac:spMkLst>
            <pc:docMk/>
            <pc:sldMk cId="2021485765" sldId="403"/>
            <ac:spMk id="4" creationId="{905959F4-7A7F-47AB-B339-AF4FE856EF0A}"/>
          </ac:spMkLst>
        </pc:spChg>
        <pc:spChg chg="mod">
          <ac:chgData name="Jedreck Acquissa" userId="2c0a51b5-c593-469c-ad77-d17122690429" providerId="ADAL" clId="{F77BBD70-46E7-498B-B36A-7DC52F3E3638}" dt="2023-01-24T23:03:21.253" v="1042" actId="14"/>
          <ac:spMkLst>
            <pc:docMk/>
            <pc:sldMk cId="2021485765" sldId="403"/>
            <ac:spMk id="7" creationId="{581ED75F-C4DD-D58B-572C-0E31F9D9B2F3}"/>
          </ac:spMkLst>
        </pc:spChg>
        <pc:spChg chg="add del mod">
          <ac:chgData name="Jedreck Acquissa" userId="2c0a51b5-c593-469c-ad77-d17122690429" providerId="ADAL" clId="{F77BBD70-46E7-498B-B36A-7DC52F3E3638}" dt="2023-01-25T21:32:33.787" v="1676" actId="478"/>
          <ac:spMkLst>
            <pc:docMk/>
            <pc:sldMk cId="2021485765" sldId="403"/>
            <ac:spMk id="8" creationId="{9F1414DC-A66D-F9B8-35F2-B77F0F29AA75}"/>
          </ac:spMkLst>
        </pc:spChg>
        <pc:spChg chg="add mod">
          <ac:chgData name="Jedreck Acquissa" userId="2c0a51b5-c593-469c-ad77-d17122690429" providerId="ADAL" clId="{F77BBD70-46E7-498B-B36A-7DC52F3E3638}" dt="2023-01-25T21:32:34.455" v="1677"/>
          <ac:spMkLst>
            <pc:docMk/>
            <pc:sldMk cId="2021485765" sldId="403"/>
            <ac:spMk id="13" creationId="{801A2E26-126A-3E7C-C717-F7C6D1FD5530}"/>
          </ac:spMkLst>
        </pc:spChg>
        <pc:spChg chg="mod">
          <ac:chgData name="Jedreck Acquissa" userId="2c0a51b5-c593-469c-ad77-d17122690429" providerId="ADAL" clId="{F77BBD70-46E7-498B-B36A-7DC52F3E3638}" dt="2023-01-25T22:16:53.604" v="1818" actId="14100"/>
          <ac:spMkLst>
            <pc:docMk/>
            <pc:sldMk cId="2021485765" sldId="403"/>
            <ac:spMk id="44" creationId="{85B11679-DA74-4FF4-AD56-631D74624548}"/>
          </ac:spMkLst>
        </pc:spChg>
      </pc:sldChg>
      <pc:sldChg chg="addSp delSp modSp mod">
        <pc:chgData name="Jedreck Acquissa" userId="2c0a51b5-c593-469c-ad77-d17122690429" providerId="ADAL" clId="{F77BBD70-46E7-498B-B36A-7DC52F3E3638}" dt="2023-01-25T21:05:23.629" v="1419" actId="1076"/>
        <pc:sldMkLst>
          <pc:docMk/>
          <pc:sldMk cId="524837224" sldId="404"/>
        </pc:sldMkLst>
        <pc:picChg chg="del">
          <ac:chgData name="Jedreck Acquissa" userId="2c0a51b5-c593-469c-ad77-d17122690429" providerId="ADAL" clId="{F77BBD70-46E7-498B-B36A-7DC52F3E3638}" dt="2023-01-25T21:04:15.993" v="1413" actId="478"/>
          <ac:picMkLst>
            <pc:docMk/>
            <pc:sldMk cId="524837224" sldId="404"/>
            <ac:picMk id="6" creationId="{D32ACA65-A976-0C87-9423-71D357F70F3E}"/>
          </ac:picMkLst>
        </pc:picChg>
        <pc:picChg chg="del">
          <ac:chgData name="Jedreck Acquissa" userId="2c0a51b5-c593-469c-ad77-d17122690429" providerId="ADAL" clId="{F77BBD70-46E7-498B-B36A-7DC52F3E3638}" dt="2023-01-25T20:40:33.917" v="1310" actId="478"/>
          <ac:picMkLst>
            <pc:docMk/>
            <pc:sldMk cId="524837224" sldId="404"/>
            <ac:picMk id="7" creationId="{A3A018D0-A4C3-8E0D-44C9-29A0DEADA1FC}"/>
          </ac:picMkLst>
        </pc:picChg>
        <pc:picChg chg="mod">
          <ac:chgData name="Jedreck Acquissa" userId="2c0a51b5-c593-469c-ad77-d17122690429" providerId="ADAL" clId="{F77BBD70-46E7-498B-B36A-7DC52F3E3638}" dt="2023-01-25T20:40:37.656" v="1311" actId="1076"/>
          <ac:picMkLst>
            <pc:docMk/>
            <pc:sldMk cId="524837224" sldId="404"/>
            <ac:picMk id="8" creationId="{5B82A552-94B0-A991-60F5-8ACF5F1E15E5}"/>
          </ac:picMkLst>
        </pc:picChg>
        <pc:picChg chg="add mod">
          <ac:chgData name="Jedreck Acquissa" userId="2c0a51b5-c593-469c-ad77-d17122690429" providerId="ADAL" clId="{F77BBD70-46E7-498B-B36A-7DC52F3E3638}" dt="2023-01-25T21:05:23.629" v="1419" actId="1076"/>
          <ac:picMkLst>
            <pc:docMk/>
            <pc:sldMk cId="524837224" sldId="404"/>
            <ac:picMk id="15" creationId="{E374D33F-CE3D-0F68-8D7F-12D74ACF370F}"/>
          </ac:picMkLst>
        </pc:picChg>
      </pc:sldChg>
      <pc:sldChg chg="delSp modSp add del mod">
        <pc:chgData name="Jedreck Acquissa" userId="2c0a51b5-c593-469c-ad77-d17122690429" providerId="ADAL" clId="{F77BBD70-46E7-498B-B36A-7DC52F3E3638}" dt="2023-01-24T22:59:34.812" v="1025" actId="47"/>
        <pc:sldMkLst>
          <pc:docMk/>
          <pc:sldMk cId="901396217" sldId="404"/>
        </pc:sldMkLst>
        <pc:spChg chg="mod">
          <ac:chgData name="Jedreck Acquissa" userId="2c0a51b5-c593-469c-ad77-d17122690429" providerId="ADAL" clId="{F77BBD70-46E7-498B-B36A-7DC52F3E3638}" dt="2023-01-24T22:54:49.148" v="946" actId="20577"/>
          <ac:spMkLst>
            <pc:docMk/>
            <pc:sldMk cId="901396217" sldId="404"/>
            <ac:spMk id="2" creationId="{61E709B1-AAF6-936B-E585-A93F60958494}"/>
          </ac:spMkLst>
        </pc:spChg>
        <pc:spChg chg="mod">
          <ac:chgData name="Jedreck Acquissa" userId="2c0a51b5-c593-469c-ad77-d17122690429" providerId="ADAL" clId="{F77BBD70-46E7-498B-B36A-7DC52F3E3638}" dt="2023-01-24T22:54:34.990" v="937" actId="20577"/>
          <ac:spMkLst>
            <pc:docMk/>
            <pc:sldMk cId="901396217" sldId="404"/>
            <ac:spMk id="44" creationId="{85B11679-DA74-4FF4-AD56-631D74624548}"/>
          </ac:spMkLst>
        </pc:spChg>
        <pc:picChg chg="del">
          <ac:chgData name="Jedreck Acquissa" userId="2c0a51b5-c593-469c-ad77-d17122690429" providerId="ADAL" clId="{F77BBD70-46E7-498B-B36A-7DC52F3E3638}" dt="2023-01-24T22:54:31.495" v="936" actId="478"/>
          <ac:picMkLst>
            <pc:docMk/>
            <pc:sldMk cId="901396217" sldId="404"/>
            <ac:picMk id="6" creationId="{56C2EE9B-B76B-9F75-06E5-44317B47C90C}"/>
          </ac:picMkLst>
        </pc:picChg>
        <pc:picChg chg="del">
          <ac:chgData name="Jedreck Acquissa" userId="2c0a51b5-c593-469c-ad77-d17122690429" providerId="ADAL" clId="{F77BBD70-46E7-498B-B36A-7DC52F3E3638}" dt="2023-01-24T22:54:30.735" v="935" actId="478"/>
          <ac:picMkLst>
            <pc:docMk/>
            <pc:sldMk cId="901396217" sldId="404"/>
            <ac:picMk id="9" creationId="{7337D77A-BB6F-738D-412D-FBCD4144A347}"/>
          </ac:picMkLst>
        </pc:picChg>
      </pc:sldChg>
      <pc:sldChg chg="addSp delSp modSp add mod ord modShow">
        <pc:chgData name="Jedreck Acquissa" userId="2c0a51b5-c593-469c-ad77-d17122690429" providerId="ADAL" clId="{F77BBD70-46E7-498B-B36A-7DC52F3E3638}" dt="2023-01-25T20:27:39.410" v="1241" actId="1076"/>
        <pc:sldMkLst>
          <pc:docMk/>
          <pc:sldMk cId="2789565657" sldId="405"/>
        </pc:sldMkLst>
        <pc:spChg chg="del">
          <ac:chgData name="Jedreck Acquissa" userId="2c0a51b5-c593-469c-ad77-d17122690429" providerId="ADAL" clId="{F77BBD70-46E7-498B-B36A-7DC52F3E3638}" dt="2023-01-25T20:26:16.375" v="1230" actId="478"/>
          <ac:spMkLst>
            <pc:docMk/>
            <pc:sldMk cId="2789565657" sldId="405"/>
            <ac:spMk id="2" creationId="{61E709B1-AAF6-936B-E585-A93F60958494}"/>
          </ac:spMkLst>
        </pc:spChg>
        <pc:spChg chg="del">
          <ac:chgData name="Jedreck Acquissa" userId="2c0a51b5-c593-469c-ad77-d17122690429" providerId="ADAL" clId="{F77BBD70-46E7-498B-B36A-7DC52F3E3638}" dt="2023-01-25T20:26:14.601" v="1229" actId="478"/>
          <ac:spMkLst>
            <pc:docMk/>
            <pc:sldMk cId="2789565657" sldId="405"/>
            <ac:spMk id="6" creationId="{CA9924AA-779B-B6FD-E574-0DF151ACE2BE}"/>
          </ac:spMkLst>
        </pc:spChg>
        <pc:spChg chg="add del mod">
          <ac:chgData name="Jedreck Acquissa" userId="2c0a51b5-c593-469c-ad77-d17122690429" providerId="ADAL" clId="{F77BBD70-46E7-498B-B36A-7DC52F3E3638}" dt="2023-01-25T20:26:13.114" v="1228" actId="478"/>
          <ac:spMkLst>
            <pc:docMk/>
            <pc:sldMk cId="2789565657" sldId="405"/>
            <ac:spMk id="9" creationId="{18492915-CC3C-1086-E35B-8407B2D0CE1C}"/>
          </ac:spMkLst>
        </pc:spChg>
        <pc:spChg chg="add del mod">
          <ac:chgData name="Jedreck Acquissa" userId="2c0a51b5-c593-469c-ad77-d17122690429" providerId="ADAL" clId="{F77BBD70-46E7-498B-B36A-7DC52F3E3638}" dt="2023-01-25T20:26:18.042" v="1231" actId="478"/>
          <ac:spMkLst>
            <pc:docMk/>
            <pc:sldMk cId="2789565657" sldId="405"/>
            <ac:spMk id="11" creationId="{0535C608-1AA8-10A0-E674-329DE1B7FBF7}"/>
          </ac:spMkLst>
        </pc:spChg>
        <pc:spChg chg="del">
          <ac:chgData name="Jedreck Acquissa" userId="2c0a51b5-c593-469c-ad77-d17122690429" providerId="ADAL" clId="{F77BBD70-46E7-498B-B36A-7DC52F3E3638}" dt="2023-01-25T20:26:09.659" v="1227" actId="478"/>
          <ac:spMkLst>
            <pc:docMk/>
            <pc:sldMk cId="2789565657" sldId="405"/>
            <ac:spMk id="22" creationId="{BB6E23BC-3D7B-BF82-9F03-1F3FBFA54A73}"/>
          </ac:spMkLst>
        </pc:spChg>
        <pc:picChg chg="mod">
          <ac:chgData name="Jedreck Acquissa" userId="2c0a51b5-c593-469c-ad77-d17122690429" providerId="ADAL" clId="{F77BBD70-46E7-498B-B36A-7DC52F3E3638}" dt="2023-01-25T20:27:39.410" v="1241" actId="1076"/>
          <ac:picMkLst>
            <pc:docMk/>
            <pc:sldMk cId="2789565657" sldId="405"/>
            <ac:picMk id="7" creationId="{E02A965D-66E4-68DE-FAD1-9843983C0EE7}"/>
          </ac:picMkLst>
        </pc:picChg>
        <pc:picChg chg="add mod">
          <ac:chgData name="Jedreck Acquissa" userId="2c0a51b5-c593-469c-ad77-d17122690429" providerId="ADAL" clId="{F77BBD70-46E7-498B-B36A-7DC52F3E3638}" dt="2023-01-25T20:27:17.177" v="1240" actId="171"/>
          <ac:picMkLst>
            <pc:docMk/>
            <pc:sldMk cId="2789565657" sldId="405"/>
            <ac:picMk id="1026" creationId="{FDD538C0-7320-7BB3-CB68-80A1C1BA2F96}"/>
          </ac:picMkLst>
        </pc:picChg>
        <pc:cxnChg chg="del">
          <ac:chgData name="Jedreck Acquissa" userId="2c0a51b5-c593-469c-ad77-d17122690429" providerId="ADAL" clId="{F77BBD70-46E7-498B-B36A-7DC52F3E3638}" dt="2023-01-25T20:26:19.432" v="1232" actId="478"/>
          <ac:cxnSpMkLst>
            <pc:docMk/>
            <pc:sldMk cId="2789565657" sldId="405"/>
            <ac:cxnSpMk id="3" creationId="{624713E2-52CC-4D8B-DAE6-9FE7546CE134}"/>
          </ac:cxnSpMkLst>
        </pc:cxnChg>
      </pc:sldChg>
      <pc:sldChg chg="addSp delSp modSp">
        <pc:chgData name="Jedreck Acquissa" userId="2c0a51b5-c593-469c-ad77-d17122690429" providerId="ADAL" clId="{F77BBD70-46E7-498B-B36A-7DC52F3E3638}" dt="2023-01-25T22:05:21.581" v="1772" actId="14100"/>
        <pc:sldMkLst>
          <pc:docMk/>
          <pc:sldMk cId="1984343622" sldId="406"/>
        </pc:sldMkLst>
        <pc:picChg chg="del">
          <ac:chgData name="Jedreck Acquissa" userId="2c0a51b5-c593-469c-ad77-d17122690429" providerId="ADAL" clId="{F77BBD70-46E7-498B-B36A-7DC52F3E3638}" dt="2023-01-25T20:40:58.053" v="1316" actId="478"/>
          <ac:picMkLst>
            <pc:docMk/>
            <pc:sldMk cId="1984343622" sldId="406"/>
            <ac:picMk id="7" creationId="{A3A018D0-A4C3-8E0D-44C9-29A0DEADA1FC}"/>
          </ac:picMkLst>
        </pc:picChg>
        <pc:picChg chg="add mod">
          <ac:chgData name="Jedreck Acquissa" userId="2c0a51b5-c593-469c-ad77-d17122690429" providerId="ADAL" clId="{F77BBD70-46E7-498B-B36A-7DC52F3E3638}" dt="2023-01-25T20:43:55.422" v="1335" actId="1076"/>
          <ac:picMkLst>
            <pc:docMk/>
            <pc:sldMk cId="1984343622" sldId="406"/>
            <ac:picMk id="2050" creationId="{AD741575-ED2F-E77D-D13F-958AF1D8FAFF}"/>
          </ac:picMkLst>
        </pc:picChg>
        <pc:picChg chg="add mod">
          <ac:chgData name="Jedreck Acquissa" userId="2c0a51b5-c593-469c-ad77-d17122690429" providerId="ADAL" clId="{F77BBD70-46E7-498B-B36A-7DC52F3E3638}" dt="2023-01-25T22:05:21.581" v="1772" actId="14100"/>
          <ac:picMkLst>
            <pc:docMk/>
            <pc:sldMk cId="1984343622" sldId="406"/>
            <ac:picMk id="2052" creationId="{66F128F2-FEBD-5D96-277D-72DB3AD142C3}"/>
          </ac:picMkLst>
        </pc:picChg>
      </pc:sldChg>
      <pc:sldChg chg="add del">
        <pc:chgData name="Jedreck Acquissa" userId="2c0a51b5-c593-469c-ad77-d17122690429" providerId="ADAL" clId="{F77BBD70-46E7-498B-B36A-7DC52F3E3638}" dt="2023-01-25T20:26:22.922" v="1234"/>
        <pc:sldMkLst>
          <pc:docMk/>
          <pc:sldMk cId="3859270381" sldId="406"/>
        </pc:sldMkLst>
      </pc:sldChg>
      <pc:sldChg chg="addSp modSp">
        <pc:chgData name="Jedreck Acquissa" userId="2c0a51b5-c593-469c-ad77-d17122690429" providerId="ADAL" clId="{F77BBD70-46E7-498B-B36A-7DC52F3E3638}" dt="2023-01-25T20:50:00.365" v="1374" actId="164"/>
        <pc:sldMkLst>
          <pc:docMk/>
          <pc:sldMk cId="3447332183" sldId="407"/>
        </pc:sldMkLst>
        <pc:grpChg chg="add mod">
          <ac:chgData name="Jedreck Acquissa" userId="2c0a51b5-c593-469c-ad77-d17122690429" providerId="ADAL" clId="{F77BBD70-46E7-498B-B36A-7DC52F3E3638}" dt="2023-01-25T20:50:00.365" v="1374" actId="164"/>
          <ac:grpSpMkLst>
            <pc:docMk/>
            <pc:sldMk cId="3447332183" sldId="407"/>
            <ac:grpSpMk id="4" creationId="{16880575-3464-23FD-5038-96CF538785BD}"/>
          </ac:grpSpMkLst>
        </pc:grpChg>
        <pc:picChg chg="mod">
          <ac:chgData name="Jedreck Acquissa" userId="2c0a51b5-c593-469c-ad77-d17122690429" providerId="ADAL" clId="{F77BBD70-46E7-498B-B36A-7DC52F3E3638}" dt="2023-01-25T20:50:00.365" v="1374" actId="164"/>
          <ac:picMkLst>
            <pc:docMk/>
            <pc:sldMk cId="3447332183" sldId="407"/>
            <ac:picMk id="2" creationId="{EC98B551-B9BB-2321-A3D6-D86416F9203D}"/>
          </ac:picMkLst>
        </pc:picChg>
        <pc:picChg chg="mod">
          <ac:chgData name="Jedreck Acquissa" userId="2c0a51b5-c593-469c-ad77-d17122690429" providerId="ADAL" clId="{F77BBD70-46E7-498B-B36A-7DC52F3E3638}" dt="2023-01-25T20:50:00.365" v="1374" actId="164"/>
          <ac:picMkLst>
            <pc:docMk/>
            <pc:sldMk cId="3447332183" sldId="407"/>
            <ac:picMk id="3" creationId="{A2AEC418-3A21-08FC-C3E5-5816FAFD85CD}"/>
          </ac:picMkLst>
        </pc:picChg>
      </pc:sldChg>
      <pc:sldChg chg="modSp mod">
        <pc:chgData name="Jedreck Acquissa" userId="2c0a51b5-c593-469c-ad77-d17122690429" providerId="ADAL" clId="{F77BBD70-46E7-498B-B36A-7DC52F3E3638}" dt="2023-01-25T21:40:24.544" v="1695" actId="27107"/>
        <pc:sldMkLst>
          <pc:docMk/>
          <pc:sldMk cId="4254807494" sldId="408"/>
        </pc:sldMkLst>
        <pc:graphicFrameChg chg="modGraphic">
          <ac:chgData name="Jedreck Acquissa" userId="2c0a51b5-c593-469c-ad77-d17122690429" providerId="ADAL" clId="{F77BBD70-46E7-498B-B36A-7DC52F3E3638}" dt="2023-01-25T21:40:24.544" v="1695" actId="27107"/>
          <ac:graphicFrameMkLst>
            <pc:docMk/>
            <pc:sldMk cId="4254807494" sldId="408"/>
            <ac:graphicFrameMk id="14" creationId="{7F99768B-C38C-63B0-8449-DCC9DDCDB473}"/>
          </ac:graphicFrameMkLst>
        </pc:graphicFrameChg>
      </pc:sldChg>
      <pc:sldChg chg="addSp delSp modSp mod">
        <pc:chgData name="Jedreck Acquissa" userId="2c0a51b5-c593-469c-ad77-d17122690429" providerId="ADAL" clId="{F77BBD70-46E7-498B-B36A-7DC52F3E3638}" dt="2023-01-25T21:33:35.383" v="1682" actId="1582"/>
        <pc:sldMkLst>
          <pc:docMk/>
          <pc:sldMk cId="1463836094" sldId="410"/>
        </pc:sldMkLst>
        <pc:spChg chg="del mod">
          <ac:chgData name="Jedreck Acquissa" userId="2c0a51b5-c593-469c-ad77-d17122690429" providerId="ADAL" clId="{F77BBD70-46E7-498B-B36A-7DC52F3E3638}" dt="2023-01-25T21:32:20.967" v="1672" actId="478"/>
          <ac:spMkLst>
            <pc:docMk/>
            <pc:sldMk cId="1463836094" sldId="410"/>
            <ac:spMk id="4" creationId="{8ED1B0E5-57DF-3188-D115-749D8DF990A3}"/>
          </ac:spMkLst>
        </pc:spChg>
        <pc:spChg chg="add mod">
          <ac:chgData name="Jedreck Acquissa" userId="2c0a51b5-c593-469c-ad77-d17122690429" providerId="ADAL" clId="{F77BBD70-46E7-498B-B36A-7DC52F3E3638}" dt="2023-01-25T21:32:21.676" v="1673"/>
          <ac:spMkLst>
            <pc:docMk/>
            <pc:sldMk cId="1463836094" sldId="410"/>
            <ac:spMk id="7" creationId="{5C2BB031-65C6-7123-49C1-87C4F5743E7C}"/>
          </ac:spMkLst>
        </pc:spChg>
        <pc:spChg chg="mod">
          <ac:chgData name="Jedreck Acquissa" userId="2c0a51b5-c593-469c-ad77-d17122690429" providerId="ADAL" clId="{F77BBD70-46E7-498B-B36A-7DC52F3E3638}" dt="2023-01-25T21:24:32.097" v="1664" actId="1076"/>
          <ac:spMkLst>
            <pc:docMk/>
            <pc:sldMk cId="1463836094" sldId="410"/>
            <ac:spMk id="44" creationId="{85B11679-DA74-4FF4-AD56-631D74624548}"/>
          </ac:spMkLst>
        </pc:spChg>
        <pc:picChg chg="mod">
          <ac:chgData name="Jedreck Acquissa" userId="2c0a51b5-c593-469c-ad77-d17122690429" providerId="ADAL" clId="{F77BBD70-46E7-498B-B36A-7DC52F3E3638}" dt="2023-01-25T21:33:35.383" v="1682" actId="1582"/>
          <ac:picMkLst>
            <pc:docMk/>
            <pc:sldMk cId="1463836094" sldId="410"/>
            <ac:picMk id="6" creationId="{56C2EE9B-B76B-9F75-06E5-44317B47C90C}"/>
          </ac:picMkLst>
        </pc:picChg>
      </pc:sldChg>
      <pc:sldChg chg="modSp mod">
        <pc:chgData name="Jedreck Acquissa" userId="2c0a51b5-c593-469c-ad77-d17122690429" providerId="ADAL" clId="{F77BBD70-46E7-498B-B36A-7DC52F3E3638}" dt="2023-01-25T21:58:27.724" v="1738" actId="20577"/>
        <pc:sldMkLst>
          <pc:docMk/>
          <pc:sldMk cId="2663284861" sldId="415"/>
        </pc:sldMkLst>
        <pc:spChg chg="mod">
          <ac:chgData name="Jedreck Acquissa" userId="2c0a51b5-c593-469c-ad77-d17122690429" providerId="ADAL" clId="{F77BBD70-46E7-498B-B36A-7DC52F3E3638}" dt="2023-01-25T21:58:27.724" v="1738" actId="20577"/>
          <ac:spMkLst>
            <pc:docMk/>
            <pc:sldMk cId="2663284861" sldId="415"/>
            <ac:spMk id="2" creationId="{61E709B1-AAF6-936B-E585-A93F60958494}"/>
          </ac:spMkLst>
        </pc:spChg>
      </pc:sldChg>
    </pc:docChg>
  </pc:docChgLst>
  <pc:docChgLst>
    <pc:chgData name="Gardner, Dylan A." userId="S::dylan1.gardner_famu.edu#ext#@fsu.onmicrosoft.com::4323bfa5-6296-47a9-b122-c47476f6726b" providerId="AD" clId="Web-{FFA3BD35-D4B5-4015-91A6-20227201D706}"/>
    <pc:docChg chg="addSld delSld modSld">
      <pc:chgData name="Gardner, Dylan A." userId="S::dylan1.gardner_famu.edu#ext#@fsu.onmicrosoft.com::4323bfa5-6296-47a9-b122-c47476f6726b" providerId="AD" clId="Web-{FFA3BD35-D4B5-4015-91A6-20227201D706}" dt="2023-01-24T23:02:37.315" v="1511" actId="20577"/>
      <pc:docMkLst>
        <pc:docMk/>
      </pc:docMkLst>
      <pc:sldChg chg="addSp delSp modSp">
        <pc:chgData name="Gardner, Dylan A." userId="S::dylan1.gardner_famu.edu#ext#@fsu.onmicrosoft.com::4323bfa5-6296-47a9-b122-c47476f6726b" providerId="AD" clId="Web-{FFA3BD35-D4B5-4015-91A6-20227201D706}" dt="2023-01-24T21:51:45.345" v="19" actId="14100"/>
        <pc:sldMkLst>
          <pc:docMk/>
          <pc:sldMk cId="1456696548" sldId="295"/>
        </pc:sldMkLst>
        <pc:picChg chg="add del mod">
          <ac:chgData name="Gardner, Dylan A." userId="S::dylan1.gardner_famu.edu#ext#@fsu.onmicrosoft.com::4323bfa5-6296-47a9-b122-c47476f6726b" providerId="AD" clId="Web-{FFA3BD35-D4B5-4015-91A6-20227201D706}" dt="2023-01-24T21:50:52.935" v="6"/>
          <ac:picMkLst>
            <pc:docMk/>
            <pc:sldMk cId="1456696548" sldId="295"/>
            <ac:picMk id="4" creationId="{4AFB947F-1675-7785-55DD-0824DEE06375}"/>
          </ac:picMkLst>
        </pc:picChg>
        <pc:picChg chg="add mod">
          <ac:chgData name="Gardner, Dylan A." userId="S::dylan1.gardner_famu.edu#ext#@fsu.onmicrosoft.com::4323bfa5-6296-47a9-b122-c47476f6726b" providerId="AD" clId="Web-{FFA3BD35-D4B5-4015-91A6-20227201D706}" dt="2023-01-24T21:51:45.345" v="19" actId="14100"/>
          <ac:picMkLst>
            <pc:docMk/>
            <pc:sldMk cId="1456696548" sldId="295"/>
            <ac:picMk id="6" creationId="{FBCA54A3-8BD7-46CD-5C05-5A2BF7BCB514}"/>
          </ac:picMkLst>
        </pc:picChg>
        <pc:picChg chg="add del mod">
          <ac:chgData name="Gardner, Dylan A." userId="S::dylan1.gardner_famu.edu#ext#@fsu.onmicrosoft.com::4323bfa5-6296-47a9-b122-c47476f6726b" providerId="AD" clId="Web-{FFA3BD35-D4B5-4015-91A6-20227201D706}" dt="2023-01-24T21:50:44.638" v="4"/>
          <ac:picMkLst>
            <pc:docMk/>
            <pc:sldMk cId="1456696548" sldId="295"/>
            <ac:picMk id="1026" creationId="{A41DA03C-F7D5-4474-4F79-02C2B4563F5B}"/>
          </ac:picMkLst>
        </pc:picChg>
      </pc:sldChg>
      <pc:sldChg chg="addSp delSp modSp">
        <pc:chgData name="Gardner, Dylan A." userId="S::dylan1.gardner_famu.edu#ext#@fsu.onmicrosoft.com::4323bfa5-6296-47a9-b122-c47476f6726b" providerId="AD" clId="Web-{FFA3BD35-D4B5-4015-91A6-20227201D706}" dt="2023-01-24T22:27:53.630" v="780" actId="20577"/>
        <pc:sldMkLst>
          <pc:docMk/>
          <pc:sldMk cId="4270903153" sldId="398"/>
        </pc:sldMkLst>
        <pc:spChg chg="mod">
          <ac:chgData name="Gardner, Dylan A." userId="S::dylan1.gardner_famu.edu#ext#@fsu.onmicrosoft.com::4323bfa5-6296-47a9-b122-c47476f6726b" providerId="AD" clId="Web-{FFA3BD35-D4B5-4015-91A6-20227201D706}" dt="2023-01-24T22:09:22.251" v="707" actId="20577"/>
          <ac:spMkLst>
            <pc:docMk/>
            <pc:sldMk cId="4270903153" sldId="398"/>
            <ac:spMk id="6" creationId="{CA9924AA-779B-B6FD-E574-0DF151ACE2BE}"/>
          </ac:spMkLst>
        </pc:spChg>
        <pc:spChg chg="mod">
          <ac:chgData name="Gardner, Dylan A." userId="S::dylan1.gardner_famu.edu#ext#@fsu.onmicrosoft.com::4323bfa5-6296-47a9-b122-c47476f6726b" providerId="AD" clId="Web-{FFA3BD35-D4B5-4015-91A6-20227201D706}" dt="2023-01-24T22:27:53.630" v="780" actId="20577"/>
          <ac:spMkLst>
            <pc:docMk/>
            <pc:sldMk cId="4270903153" sldId="398"/>
            <ac:spMk id="22" creationId="{BB6E23BC-3D7B-BF82-9F03-1F3FBFA54A73}"/>
          </ac:spMkLst>
        </pc:spChg>
        <pc:picChg chg="add del mod">
          <ac:chgData name="Gardner, Dylan A." userId="S::dylan1.gardner_famu.edu#ext#@fsu.onmicrosoft.com::4323bfa5-6296-47a9-b122-c47476f6726b" providerId="AD" clId="Web-{FFA3BD35-D4B5-4015-91A6-20227201D706}" dt="2023-01-24T22:12:00.042" v="717"/>
          <ac:picMkLst>
            <pc:docMk/>
            <pc:sldMk cId="4270903153" sldId="398"/>
            <ac:picMk id="10" creationId="{A6FAB009-3012-195C-6A39-EDB81F248C4A}"/>
          </ac:picMkLst>
        </pc:picChg>
        <pc:picChg chg="add mod">
          <ac:chgData name="Gardner, Dylan A." userId="S::dylan1.gardner_famu.edu#ext#@fsu.onmicrosoft.com::4323bfa5-6296-47a9-b122-c47476f6726b" providerId="AD" clId="Web-{FFA3BD35-D4B5-4015-91A6-20227201D706}" dt="2023-01-24T22:13:18.406" v="719" actId="1076"/>
          <ac:picMkLst>
            <pc:docMk/>
            <pc:sldMk cId="4270903153" sldId="398"/>
            <ac:picMk id="11" creationId="{2C3E7BB9-A789-EA30-4278-C9DAB287FEEB}"/>
          </ac:picMkLst>
        </pc:picChg>
        <pc:cxnChg chg="mod">
          <ac:chgData name="Gardner, Dylan A." userId="S::dylan1.gardner_famu.edu#ext#@fsu.onmicrosoft.com::4323bfa5-6296-47a9-b122-c47476f6726b" providerId="AD" clId="Web-{FFA3BD35-D4B5-4015-91A6-20227201D706}" dt="2023-01-24T22:11:48.041" v="715" actId="1076"/>
          <ac:cxnSpMkLst>
            <pc:docMk/>
            <pc:sldMk cId="4270903153" sldId="398"/>
            <ac:cxnSpMk id="3" creationId="{624713E2-52CC-4D8B-DAE6-9FE7546CE134}"/>
          </ac:cxnSpMkLst>
        </pc:cxnChg>
      </pc:sldChg>
      <pc:sldChg chg="new del">
        <pc:chgData name="Gardner, Dylan A." userId="S::dylan1.gardner_famu.edu#ext#@fsu.onmicrosoft.com::4323bfa5-6296-47a9-b122-c47476f6726b" providerId="AD" clId="Web-{FFA3BD35-D4B5-4015-91A6-20227201D706}" dt="2023-01-24T22:42:43.167" v="782"/>
        <pc:sldMkLst>
          <pc:docMk/>
          <pc:sldMk cId="1861485701" sldId="403"/>
        </pc:sldMkLst>
      </pc:sldChg>
      <pc:sldChg chg="delSp modSp add replId">
        <pc:chgData name="Gardner, Dylan A." userId="S::dylan1.gardner_famu.edu#ext#@fsu.onmicrosoft.com::4323bfa5-6296-47a9-b122-c47476f6726b" providerId="AD" clId="Web-{FFA3BD35-D4B5-4015-91A6-20227201D706}" dt="2023-01-24T23:02:37.315" v="1511" actId="20577"/>
        <pc:sldMkLst>
          <pc:docMk/>
          <pc:sldMk cId="2021485765" sldId="403"/>
        </pc:sldMkLst>
        <pc:spChg chg="mod">
          <ac:chgData name="Gardner, Dylan A." userId="S::dylan1.gardner_famu.edu#ext#@fsu.onmicrosoft.com::4323bfa5-6296-47a9-b122-c47476f6726b" providerId="AD" clId="Web-{FFA3BD35-D4B5-4015-91A6-20227201D706}" dt="2023-01-24T22:44:37.158" v="809" actId="20577"/>
          <ac:spMkLst>
            <pc:docMk/>
            <pc:sldMk cId="2021485765" sldId="403"/>
            <ac:spMk id="2" creationId="{61E709B1-AAF6-936B-E585-A93F60958494}"/>
          </ac:spMkLst>
        </pc:spChg>
        <pc:spChg chg="mod">
          <ac:chgData name="Gardner, Dylan A." userId="S::dylan1.gardner_famu.edu#ext#@fsu.onmicrosoft.com::4323bfa5-6296-47a9-b122-c47476f6726b" providerId="AD" clId="Web-{FFA3BD35-D4B5-4015-91A6-20227201D706}" dt="2023-01-24T23:02:37.315" v="1511" actId="20577"/>
          <ac:spMkLst>
            <pc:docMk/>
            <pc:sldMk cId="2021485765" sldId="403"/>
            <ac:spMk id="7" creationId="{581ED75F-C4DD-D58B-572C-0E31F9D9B2F3}"/>
          </ac:spMkLst>
        </pc:spChg>
        <pc:spChg chg="mod">
          <ac:chgData name="Gardner, Dylan A." userId="S::dylan1.gardner_famu.edu#ext#@fsu.onmicrosoft.com::4323bfa5-6296-47a9-b122-c47476f6726b" providerId="AD" clId="Web-{FFA3BD35-D4B5-4015-91A6-20227201D706}" dt="2023-01-24T23:01:06.732" v="1372" actId="20577"/>
          <ac:spMkLst>
            <pc:docMk/>
            <pc:sldMk cId="2021485765" sldId="403"/>
            <ac:spMk id="44" creationId="{85B11679-DA74-4FF4-AD56-631D74624548}"/>
          </ac:spMkLst>
        </pc:spChg>
        <pc:picChg chg="del">
          <ac:chgData name="Gardner, Dylan A." userId="S::dylan1.gardner_famu.edu#ext#@fsu.onmicrosoft.com::4323bfa5-6296-47a9-b122-c47476f6726b" providerId="AD" clId="Web-{FFA3BD35-D4B5-4015-91A6-20227201D706}" dt="2023-01-24T22:45:45.553" v="853"/>
          <ac:picMkLst>
            <pc:docMk/>
            <pc:sldMk cId="2021485765" sldId="403"/>
            <ac:picMk id="8" creationId="{01B68BF3-054A-6432-26A9-B02CD4BF95CF}"/>
          </ac:picMkLst>
        </pc:picChg>
        <pc:picChg chg="del">
          <ac:chgData name="Gardner, Dylan A." userId="S::dylan1.gardner_famu.edu#ext#@fsu.onmicrosoft.com::4323bfa5-6296-47a9-b122-c47476f6726b" providerId="AD" clId="Web-{FFA3BD35-D4B5-4015-91A6-20227201D706}" dt="2023-01-24T22:47:03.370" v="930"/>
          <ac:picMkLst>
            <pc:docMk/>
            <pc:sldMk cId="2021485765" sldId="403"/>
            <ac:picMk id="16" creationId="{2BA183C4-E6BE-00DB-7A4D-C0D1B8759901}"/>
          </ac:picMkLst>
        </pc:picChg>
        <pc:picChg chg="del">
          <ac:chgData name="Gardner, Dylan A." userId="S::dylan1.gardner_famu.edu#ext#@fsu.onmicrosoft.com::4323bfa5-6296-47a9-b122-c47476f6726b" providerId="AD" clId="Web-{FFA3BD35-D4B5-4015-91A6-20227201D706}" dt="2023-01-24T22:47:35.325" v="967"/>
          <ac:picMkLst>
            <pc:docMk/>
            <pc:sldMk cId="2021485765" sldId="403"/>
            <ac:picMk id="25" creationId="{6B283CC8-3FFF-EB33-CF9A-FB9CA39C3312}"/>
          </ac:picMkLst>
        </pc:picChg>
      </pc:sldChg>
    </pc:docChg>
  </pc:docChgLst>
  <pc:docChgLst>
    <pc:chgData name="Jedreck Acquissa" userId="S::ja18f@fsu.edu::2c0a51b5-c593-469c-ad77-d17122690429" providerId="AD" clId="Web-{645173CE-B28B-4AB2-9E44-35800861A85F}"/>
    <pc:docChg chg="modSld">
      <pc:chgData name="Jedreck Acquissa" userId="S::ja18f@fsu.edu::2c0a51b5-c593-469c-ad77-d17122690429" providerId="AD" clId="Web-{645173CE-B28B-4AB2-9E44-35800861A85F}" dt="2023-03-31T18:34:12.879" v="26" actId="20577"/>
      <pc:docMkLst>
        <pc:docMk/>
      </pc:docMkLst>
      <pc:sldChg chg="modSp">
        <pc:chgData name="Jedreck Acquissa" userId="S::ja18f@fsu.edu::2c0a51b5-c593-469c-ad77-d17122690429" providerId="AD" clId="Web-{645173CE-B28B-4AB2-9E44-35800861A85F}" dt="2023-03-31T18:34:12.879" v="26" actId="20577"/>
        <pc:sldMkLst>
          <pc:docMk/>
          <pc:sldMk cId="1456696548" sldId="295"/>
        </pc:sldMkLst>
        <pc:spChg chg="mod">
          <ac:chgData name="Jedreck Acquissa" userId="S::ja18f@fsu.edu::2c0a51b5-c593-469c-ad77-d17122690429" providerId="AD" clId="Web-{645173CE-B28B-4AB2-9E44-35800861A85F}" dt="2023-03-31T18:34:12.879" v="26" actId="20577"/>
          <ac:spMkLst>
            <pc:docMk/>
            <pc:sldMk cId="1456696548" sldId="295"/>
            <ac:spMk id="139" creationId="{64CFE0F7-484F-A951-A442-FE436DB8ACE0}"/>
          </ac:spMkLst>
        </pc:spChg>
        <pc:spChg chg="mod">
          <ac:chgData name="Jedreck Acquissa" userId="S::ja18f@fsu.edu::2c0a51b5-c593-469c-ad77-d17122690429" providerId="AD" clId="Web-{645173CE-B28B-4AB2-9E44-35800861A85F}" dt="2023-03-31T18:34:04.425" v="25" actId="20577"/>
          <ac:spMkLst>
            <pc:docMk/>
            <pc:sldMk cId="1456696548" sldId="295"/>
            <ac:spMk id="142" creationId="{94D6F163-5920-2621-A66C-6996C73A07C0}"/>
          </ac:spMkLst>
        </pc:spChg>
      </pc:sldChg>
    </pc:docChg>
  </pc:docChgLst>
  <pc:docChgLst>
    <pc:chgData name="Peyton Breland" userId="e6781b63-50ef-4623-aa8c-ed7a3a56fe2d" providerId="ADAL" clId="{2014A622-4755-42C2-BCAE-31335AC831B7}"/>
    <pc:docChg chg="modSld sldOrd">
      <pc:chgData name="Peyton Breland" userId="e6781b63-50ef-4623-aa8c-ed7a3a56fe2d" providerId="ADAL" clId="{2014A622-4755-42C2-BCAE-31335AC831B7}" dt="2022-10-10T15:50:37.628" v="1"/>
      <pc:docMkLst>
        <pc:docMk/>
      </pc:docMkLst>
      <pc:sldChg chg="ord">
        <pc:chgData name="Peyton Breland" userId="e6781b63-50ef-4623-aa8c-ed7a3a56fe2d" providerId="ADAL" clId="{2014A622-4755-42C2-BCAE-31335AC831B7}" dt="2022-10-10T15:50:37.628" v="1"/>
        <pc:sldMkLst>
          <pc:docMk/>
          <pc:sldMk cId="1557134492" sldId="291"/>
        </pc:sldMkLst>
      </pc:sldChg>
    </pc:docChg>
  </pc:docChgLst>
  <pc:docChgLst>
    <pc:chgData name="Peyton Breland" userId="e6781b63-50ef-4623-aa8c-ed7a3a56fe2d" providerId="ADAL" clId="{858F2920-C927-42C1-85C9-BFBB8BD9D10C}"/>
    <pc:docChg chg="undo custSel addSld modSld sldOrd">
      <pc:chgData name="Peyton Breland" userId="e6781b63-50ef-4623-aa8c-ed7a3a56fe2d" providerId="ADAL" clId="{858F2920-C927-42C1-85C9-BFBB8BD9D10C}" dt="2023-01-10T17:21:03.815" v="1265" actId="1076"/>
      <pc:docMkLst>
        <pc:docMk/>
      </pc:docMkLst>
      <pc:sldChg chg="modSp mod">
        <pc:chgData name="Peyton Breland" userId="e6781b63-50ef-4623-aa8c-ed7a3a56fe2d" providerId="ADAL" clId="{858F2920-C927-42C1-85C9-BFBB8BD9D10C}" dt="2023-01-09T21:45:07.801" v="66" actId="1076"/>
        <pc:sldMkLst>
          <pc:docMk/>
          <pc:sldMk cId="1456696548" sldId="295"/>
        </pc:sldMkLst>
        <pc:spChg chg="mod">
          <ac:chgData name="Peyton Breland" userId="e6781b63-50ef-4623-aa8c-ed7a3a56fe2d" providerId="ADAL" clId="{858F2920-C927-42C1-85C9-BFBB8BD9D10C}" dt="2023-01-09T21:45:07.801" v="66" actId="1076"/>
          <ac:spMkLst>
            <pc:docMk/>
            <pc:sldMk cId="1456696548" sldId="295"/>
            <ac:spMk id="140" creationId="{7FE7622C-2FBF-0042-0356-AA7F87049E69}"/>
          </ac:spMkLst>
        </pc:spChg>
      </pc:sldChg>
      <pc:sldChg chg="modSp mod">
        <pc:chgData name="Peyton Breland" userId="e6781b63-50ef-4623-aa8c-ed7a3a56fe2d" providerId="ADAL" clId="{858F2920-C927-42C1-85C9-BFBB8BD9D10C}" dt="2023-01-09T21:50:26.597" v="235" actId="20577"/>
        <pc:sldMkLst>
          <pc:docMk/>
          <pc:sldMk cId="3271636087" sldId="337"/>
        </pc:sldMkLst>
        <pc:spChg chg="mod">
          <ac:chgData name="Peyton Breland" userId="e6781b63-50ef-4623-aa8c-ed7a3a56fe2d" providerId="ADAL" clId="{858F2920-C927-42C1-85C9-BFBB8BD9D10C}" dt="2023-01-09T21:50:26.597" v="235" actId="20577"/>
          <ac:spMkLst>
            <pc:docMk/>
            <pc:sldMk cId="3271636087" sldId="337"/>
            <ac:spMk id="44" creationId="{85B11679-DA74-4FF4-AD56-631D74624548}"/>
          </ac:spMkLst>
        </pc:spChg>
      </pc:sldChg>
      <pc:sldChg chg="modSp mod">
        <pc:chgData name="Peyton Breland" userId="e6781b63-50ef-4623-aa8c-ed7a3a56fe2d" providerId="ADAL" clId="{858F2920-C927-42C1-85C9-BFBB8BD9D10C}" dt="2023-01-10T00:57:52.168" v="1263" actId="1076"/>
        <pc:sldMkLst>
          <pc:docMk/>
          <pc:sldMk cId="1984298930" sldId="338"/>
        </pc:sldMkLst>
        <pc:spChg chg="mod">
          <ac:chgData name="Peyton Breland" userId="e6781b63-50ef-4623-aa8c-ed7a3a56fe2d" providerId="ADAL" clId="{858F2920-C927-42C1-85C9-BFBB8BD9D10C}" dt="2023-01-10T00:57:46.040" v="1262" actId="14100"/>
          <ac:spMkLst>
            <pc:docMk/>
            <pc:sldMk cId="1984298930" sldId="338"/>
            <ac:spMk id="44" creationId="{85B11679-DA74-4FF4-AD56-631D74624548}"/>
          </ac:spMkLst>
        </pc:spChg>
        <pc:picChg chg="mod">
          <ac:chgData name="Peyton Breland" userId="e6781b63-50ef-4623-aa8c-ed7a3a56fe2d" providerId="ADAL" clId="{858F2920-C927-42C1-85C9-BFBB8BD9D10C}" dt="2023-01-10T00:57:52.168" v="1263" actId="1076"/>
          <ac:picMkLst>
            <pc:docMk/>
            <pc:sldMk cId="1984298930" sldId="338"/>
            <ac:picMk id="6" creationId="{AB73EFB7-EB8B-D5AF-4B4B-B665F0184DEA}"/>
          </ac:picMkLst>
        </pc:picChg>
        <pc:picChg chg="mod">
          <ac:chgData name="Peyton Breland" userId="e6781b63-50ef-4623-aa8c-ed7a3a56fe2d" providerId="ADAL" clId="{858F2920-C927-42C1-85C9-BFBB8BD9D10C}" dt="2023-01-10T00:57:06.921" v="1260" actId="1076"/>
          <ac:picMkLst>
            <pc:docMk/>
            <pc:sldMk cId="1984298930" sldId="338"/>
            <ac:picMk id="9" creationId="{7885D08A-8163-D165-0758-5AB73C751724}"/>
          </ac:picMkLst>
        </pc:picChg>
      </pc:sldChg>
      <pc:sldChg chg="modSp mod">
        <pc:chgData name="Peyton Breland" userId="e6781b63-50ef-4623-aa8c-ed7a3a56fe2d" providerId="ADAL" clId="{858F2920-C927-42C1-85C9-BFBB8BD9D10C}" dt="2023-01-09T21:53:16.716" v="319" actId="1076"/>
        <pc:sldMkLst>
          <pc:docMk/>
          <pc:sldMk cId="546900802" sldId="339"/>
        </pc:sldMkLst>
        <pc:spChg chg="mod">
          <ac:chgData name="Peyton Breland" userId="e6781b63-50ef-4623-aa8c-ed7a3a56fe2d" providerId="ADAL" clId="{858F2920-C927-42C1-85C9-BFBB8BD9D10C}" dt="2023-01-09T21:53:08.983" v="317" actId="20577"/>
          <ac:spMkLst>
            <pc:docMk/>
            <pc:sldMk cId="546900802" sldId="339"/>
            <ac:spMk id="44" creationId="{85B11679-DA74-4FF4-AD56-631D74624548}"/>
          </ac:spMkLst>
        </pc:spChg>
        <pc:picChg chg="mod">
          <ac:chgData name="Peyton Breland" userId="e6781b63-50ef-4623-aa8c-ed7a3a56fe2d" providerId="ADAL" clId="{858F2920-C927-42C1-85C9-BFBB8BD9D10C}" dt="2023-01-09T21:51:46.475" v="246" actId="1076"/>
          <ac:picMkLst>
            <pc:docMk/>
            <pc:sldMk cId="546900802" sldId="339"/>
            <ac:picMk id="6" creationId="{6EE0F06D-9D28-7CF3-BAFA-64EDA5E51E70}"/>
          </ac:picMkLst>
        </pc:picChg>
        <pc:picChg chg="mod">
          <ac:chgData name="Peyton Breland" userId="e6781b63-50ef-4623-aa8c-ed7a3a56fe2d" providerId="ADAL" clId="{858F2920-C927-42C1-85C9-BFBB8BD9D10C}" dt="2023-01-09T21:53:13.585" v="318" actId="1076"/>
          <ac:picMkLst>
            <pc:docMk/>
            <pc:sldMk cId="546900802" sldId="339"/>
            <ac:picMk id="10" creationId="{3AFD213C-15B3-01AC-D66D-656CC0D07799}"/>
          </ac:picMkLst>
        </pc:picChg>
        <pc:picChg chg="mod">
          <ac:chgData name="Peyton Breland" userId="e6781b63-50ef-4623-aa8c-ed7a3a56fe2d" providerId="ADAL" clId="{858F2920-C927-42C1-85C9-BFBB8BD9D10C}" dt="2023-01-09T21:53:16.716" v="319" actId="1076"/>
          <ac:picMkLst>
            <pc:docMk/>
            <pc:sldMk cId="546900802" sldId="339"/>
            <ac:picMk id="11" creationId="{37DB9DC1-B65D-0819-E457-42007D494DD9}"/>
          </ac:picMkLst>
        </pc:picChg>
        <pc:picChg chg="mod">
          <ac:chgData name="Peyton Breland" userId="e6781b63-50ef-4623-aa8c-ed7a3a56fe2d" providerId="ADAL" clId="{858F2920-C927-42C1-85C9-BFBB8BD9D10C}" dt="2023-01-09T21:51:36.251" v="244" actId="1076"/>
          <ac:picMkLst>
            <pc:docMk/>
            <pc:sldMk cId="546900802" sldId="339"/>
            <ac:picMk id="12" creationId="{11C6B26B-052B-8240-17FA-BC552B620F66}"/>
          </ac:picMkLst>
        </pc:picChg>
      </pc:sldChg>
      <pc:sldChg chg="modSp mod">
        <pc:chgData name="Peyton Breland" userId="e6781b63-50ef-4623-aa8c-ed7a3a56fe2d" providerId="ADAL" clId="{858F2920-C927-42C1-85C9-BFBB8BD9D10C}" dt="2023-01-09T23:57:27.736" v="752" actId="20577"/>
        <pc:sldMkLst>
          <pc:docMk/>
          <pc:sldMk cId="3002564691" sldId="340"/>
        </pc:sldMkLst>
        <pc:spChg chg="mod">
          <ac:chgData name="Peyton Breland" userId="e6781b63-50ef-4623-aa8c-ed7a3a56fe2d" providerId="ADAL" clId="{858F2920-C927-42C1-85C9-BFBB8BD9D10C}" dt="2023-01-09T23:57:27.736" v="752" actId="20577"/>
          <ac:spMkLst>
            <pc:docMk/>
            <pc:sldMk cId="3002564691" sldId="340"/>
            <ac:spMk id="6" creationId="{B2D40E27-5E7E-ECF2-C778-4A0F302BB232}"/>
          </ac:spMkLst>
        </pc:spChg>
        <pc:picChg chg="mod">
          <ac:chgData name="Peyton Breland" userId="e6781b63-50ef-4623-aa8c-ed7a3a56fe2d" providerId="ADAL" clId="{858F2920-C927-42C1-85C9-BFBB8BD9D10C}" dt="2023-01-09T21:54:35.358" v="324" actId="1076"/>
          <ac:picMkLst>
            <pc:docMk/>
            <pc:sldMk cId="3002564691" sldId="340"/>
            <ac:picMk id="9" creationId="{79885E30-136F-CC6B-201C-910F159E3F6D}"/>
          </ac:picMkLst>
        </pc:picChg>
      </pc:sldChg>
      <pc:sldChg chg="modSp mod ord">
        <pc:chgData name="Peyton Breland" userId="e6781b63-50ef-4623-aa8c-ed7a3a56fe2d" providerId="ADAL" clId="{858F2920-C927-42C1-85C9-BFBB8BD9D10C}" dt="2023-01-09T23:56:47.369" v="736" actId="20577"/>
        <pc:sldMkLst>
          <pc:docMk/>
          <pc:sldMk cId="2758222401" sldId="341"/>
        </pc:sldMkLst>
        <pc:spChg chg="mod">
          <ac:chgData name="Peyton Breland" userId="e6781b63-50ef-4623-aa8c-ed7a3a56fe2d" providerId="ADAL" clId="{858F2920-C927-42C1-85C9-BFBB8BD9D10C}" dt="2023-01-09T23:56:47.369" v="736" actId="20577"/>
          <ac:spMkLst>
            <pc:docMk/>
            <pc:sldMk cId="2758222401" sldId="341"/>
            <ac:spMk id="11" creationId="{3BAF4899-ECF0-304A-B742-65646D9B47CB}"/>
          </ac:spMkLst>
        </pc:spChg>
        <pc:picChg chg="mod">
          <ac:chgData name="Peyton Breland" userId="e6781b63-50ef-4623-aa8c-ed7a3a56fe2d" providerId="ADAL" clId="{858F2920-C927-42C1-85C9-BFBB8BD9D10C}" dt="2023-01-09T23:31:58.905" v="713" actId="208"/>
          <ac:picMkLst>
            <pc:docMk/>
            <pc:sldMk cId="2758222401" sldId="341"/>
            <ac:picMk id="6" creationId="{5E25E057-5B0F-7512-7B73-5EA0A2569616}"/>
          </ac:picMkLst>
        </pc:picChg>
        <pc:picChg chg="mod">
          <ac:chgData name="Peyton Breland" userId="e6781b63-50ef-4623-aa8c-ed7a3a56fe2d" providerId="ADAL" clId="{858F2920-C927-42C1-85C9-BFBB8BD9D10C}" dt="2023-01-09T23:32:00.389" v="714" actId="208"/>
          <ac:picMkLst>
            <pc:docMk/>
            <pc:sldMk cId="2758222401" sldId="341"/>
            <ac:picMk id="12" creationId="{30647481-070E-0A77-0FF1-147102956D6C}"/>
          </ac:picMkLst>
        </pc:picChg>
      </pc:sldChg>
      <pc:sldChg chg="addSp delSp modSp mod ord">
        <pc:chgData name="Peyton Breland" userId="e6781b63-50ef-4623-aa8c-ed7a3a56fe2d" providerId="ADAL" clId="{858F2920-C927-42C1-85C9-BFBB8BD9D10C}" dt="2023-01-09T23:57:42.293" v="784" actId="20577"/>
        <pc:sldMkLst>
          <pc:docMk/>
          <pc:sldMk cId="965761558" sldId="343"/>
        </pc:sldMkLst>
        <pc:spChg chg="mod">
          <ac:chgData name="Peyton Breland" userId="e6781b63-50ef-4623-aa8c-ed7a3a56fe2d" providerId="ADAL" clId="{858F2920-C927-42C1-85C9-BFBB8BD9D10C}" dt="2023-01-09T23:57:42.293" v="784" actId="20577"/>
          <ac:spMkLst>
            <pc:docMk/>
            <pc:sldMk cId="965761558" sldId="343"/>
            <ac:spMk id="6" creationId="{E7084699-CFCF-8C6B-0352-78EC7C8ECFBA}"/>
          </ac:spMkLst>
        </pc:spChg>
        <pc:spChg chg="mod">
          <ac:chgData name="Peyton Breland" userId="e6781b63-50ef-4623-aa8c-ed7a3a56fe2d" providerId="ADAL" clId="{858F2920-C927-42C1-85C9-BFBB8BD9D10C}" dt="2023-01-09T23:28:14.663" v="688" actId="20577"/>
          <ac:spMkLst>
            <pc:docMk/>
            <pc:sldMk cId="965761558" sldId="343"/>
            <ac:spMk id="44" creationId="{85B11679-DA74-4FF4-AD56-631D74624548}"/>
          </ac:spMkLst>
        </pc:spChg>
        <pc:picChg chg="add mod">
          <ac:chgData name="Peyton Breland" userId="e6781b63-50ef-4623-aa8c-ed7a3a56fe2d" providerId="ADAL" clId="{858F2920-C927-42C1-85C9-BFBB8BD9D10C}" dt="2023-01-09T23:30:57.252" v="700" actId="208"/>
          <ac:picMkLst>
            <pc:docMk/>
            <pc:sldMk cId="965761558" sldId="343"/>
            <ac:picMk id="4" creationId="{53FB17A6-6206-5CB3-95EA-295228040876}"/>
          </ac:picMkLst>
        </pc:picChg>
        <pc:picChg chg="del">
          <ac:chgData name="Peyton Breland" userId="e6781b63-50ef-4623-aa8c-ed7a3a56fe2d" providerId="ADAL" clId="{858F2920-C927-42C1-85C9-BFBB8BD9D10C}" dt="2023-01-09T22:11:56.226" v="430" actId="21"/>
          <ac:picMkLst>
            <pc:docMk/>
            <pc:sldMk cId="965761558" sldId="343"/>
            <ac:picMk id="9" creationId="{4080BE99-6F28-4B7C-8384-6BFFCDC96313}"/>
          </ac:picMkLst>
        </pc:picChg>
        <pc:picChg chg="del mod">
          <ac:chgData name="Peyton Breland" userId="e6781b63-50ef-4623-aa8c-ed7a3a56fe2d" providerId="ADAL" clId="{858F2920-C927-42C1-85C9-BFBB8BD9D10C}" dt="2023-01-09T23:27:14.216" v="677" actId="21"/>
          <ac:picMkLst>
            <pc:docMk/>
            <pc:sldMk cId="965761558" sldId="343"/>
            <ac:picMk id="10" creationId="{090A5C80-97D3-03CD-95F9-F38C2C0F2090}"/>
          </ac:picMkLst>
        </pc:picChg>
        <pc:picChg chg="del">
          <ac:chgData name="Peyton Breland" userId="e6781b63-50ef-4623-aa8c-ed7a3a56fe2d" providerId="ADAL" clId="{858F2920-C927-42C1-85C9-BFBB8BD9D10C}" dt="2023-01-09T22:12:02.132" v="432" actId="21"/>
          <ac:picMkLst>
            <pc:docMk/>
            <pc:sldMk cId="965761558" sldId="343"/>
            <ac:picMk id="11" creationId="{2D020451-B2DC-2412-715E-80DB9E4D20AF}"/>
          </ac:picMkLst>
        </pc:picChg>
        <pc:picChg chg="add mod">
          <ac:chgData name="Peyton Breland" userId="e6781b63-50ef-4623-aa8c-ed7a3a56fe2d" providerId="ADAL" clId="{858F2920-C927-42C1-85C9-BFBB8BD9D10C}" dt="2023-01-09T23:30:59.466" v="701" actId="208"/>
          <ac:picMkLst>
            <pc:docMk/>
            <pc:sldMk cId="965761558" sldId="343"/>
            <ac:picMk id="12" creationId="{BC60FC7E-C528-C867-D2B5-7FA39BF9C4F7}"/>
          </ac:picMkLst>
        </pc:picChg>
      </pc:sldChg>
      <pc:sldChg chg="modSp mod">
        <pc:chgData name="Peyton Breland" userId="e6781b63-50ef-4623-aa8c-ed7a3a56fe2d" providerId="ADAL" clId="{858F2920-C927-42C1-85C9-BFBB8BD9D10C}" dt="2023-01-10T00:54:10.049" v="1258" actId="1076"/>
        <pc:sldMkLst>
          <pc:docMk/>
          <pc:sldMk cId="3924015013" sldId="344"/>
        </pc:sldMkLst>
        <pc:spChg chg="mod">
          <ac:chgData name="Peyton Breland" userId="e6781b63-50ef-4623-aa8c-ed7a3a56fe2d" providerId="ADAL" clId="{858F2920-C927-42C1-85C9-BFBB8BD9D10C}" dt="2023-01-09T23:57:57.875" v="818" actId="20577"/>
          <ac:spMkLst>
            <pc:docMk/>
            <pc:sldMk cId="3924015013" sldId="344"/>
            <ac:spMk id="4" creationId="{905959F4-7A7F-47AB-B339-AF4FE856EF0A}"/>
          </ac:spMkLst>
        </pc:spChg>
        <pc:spChg chg="mod">
          <ac:chgData name="Peyton Breland" userId="e6781b63-50ef-4623-aa8c-ed7a3a56fe2d" providerId="ADAL" clId="{858F2920-C927-42C1-85C9-BFBB8BD9D10C}" dt="2023-01-09T22:07:43.881" v="357" actId="20577"/>
          <ac:spMkLst>
            <pc:docMk/>
            <pc:sldMk cId="3924015013" sldId="344"/>
            <ac:spMk id="11" creationId="{1A35F9AD-41B7-7C0C-B265-7B41C13AFD48}"/>
          </ac:spMkLst>
        </pc:spChg>
        <pc:picChg chg="mod">
          <ac:chgData name="Peyton Breland" userId="e6781b63-50ef-4623-aa8c-ed7a3a56fe2d" providerId="ADAL" clId="{858F2920-C927-42C1-85C9-BFBB8BD9D10C}" dt="2023-01-10T00:53:29.625" v="1251" actId="1076"/>
          <ac:picMkLst>
            <pc:docMk/>
            <pc:sldMk cId="3924015013" sldId="344"/>
            <ac:picMk id="6" creationId="{5CF8F8A4-AC65-82F4-69A4-27137133BFE1}"/>
          </ac:picMkLst>
        </pc:picChg>
        <pc:picChg chg="mod">
          <ac:chgData name="Peyton Breland" userId="e6781b63-50ef-4623-aa8c-ed7a3a56fe2d" providerId="ADAL" clId="{858F2920-C927-42C1-85C9-BFBB8BD9D10C}" dt="2023-01-10T00:54:10.049" v="1258" actId="1076"/>
          <ac:picMkLst>
            <pc:docMk/>
            <pc:sldMk cId="3924015013" sldId="344"/>
            <ac:picMk id="9" creationId="{832294B2-5639-3B54-81C5-C2AEA27C1DBC}"/>
          </ac:picMkLst>
        </pc:picChg>
        <pc:picChg chg="mod">
          <ac:chgData name="Peyton Breland" userId="e6781b63-50ef-4623-aa8c-ed7a3a56fe2d" providerId="ADAL" clId="{858F2920-C927-42C1-85C9-BFBB8BD9D10C}" dt="2023-01-10T00:54:06.780" v="1257" actId="1076"/>
          <ac:picMkLst>
            <pc:docMk/>
            <pc:sldMk cId="3924015013" sldId="344"/>
            <ac:picMk id="10" creationId="{F48CC566-E2BA-7A90-FD2A-3579D45AA147}"/>
          </ac:picMkLst>
        </pc:picChg>
      </pc:sldChg>
      <pc:sldChg chg="addSp modSp mod">
        <pc:chgData name="Peyton Breland" userId="e6781b63-50ef-4623-aa8c-ed7a3a56fe2d" providerId="ADAL" clId="{858F2920-C927-42C1-85C9-BFBB8BD9D10C}" dt="2023-01-09T23:59:50.734" v="858" actId="1076"/>
        <pc:sldMkLst>
          <pc:docMk/>
          <pc:sldMk cId="1783475941" sldId="345"/>
        </pc:sldMkLst>
        <pc:spChg chg="mod">
          <ac:chgData name="Peyton Breland" userId="e6781b63-50ef-4623-aa8c-ed7a3a56fe2d" providerId="ADAL" clId="{858F2920-C927-42C1-85C9-BFBB8BD9D10C}" dt="2023-01-09T23:58:06.449" v="840" actId="20577"/>
          <ac:spMkLst>
            <pc:docMk/>
            <pc:sldMk cId="1783475941" sldId="345"/>
            <ac:spMk id="4" creationId="{905959F4-7A7F-47AB-B339-AF4FE856EF0A}"/>
          </ac:spMkLst>
        </pc:spChg>
        <pc:spChg chg="add mod">
          <ac:chgData name="Peyton Breland" userId="e6781b63-50ef-4623-aa8c-ed7a3a56fe2d" providerId="ADAL" clId="{858F2920-C927-42C1-85C9-BFBB8BD9D10C}" dt="2023-01-09T22:08:46.877" v="371" actId="1076"/>
          <ac:spMkLst>
            <pc:docMk/>
            <pc:sldMk cId="1783475941" sldId="345"/>
            <ac:spMk id="10" creationId="{23D9571D-BCFB-B1A3-D8F1-4CD4EBCC4B1E}"/>
          </ac:spMkLst>
        </pc:spChg>
        <pc:spChg chg="mod">
          <ac:chgData name="Peyton Breland" userId="e6781b63-50ef-4623-aa8c-ed7a3a56fe2d" providerId="ADAL" clId="{858F2920-C927-42C1-85C9-BFBB8BD9D10C}" dt="2023-01-09T22:08:21.605" v="365" actId="20577"/>
          <ac:spMkLst>
            <pc:docMk/>
            <pc:sldMk cId="1783475941" sldId="345"/>
            <ac:spMk id="44" creationId="{85B11679-DA74-4FF4-AD56-631D74624548}"/>
          </ac:spMkLst>
        </pc:spChg>
        <pc:picChg chg="mod">
          <ac:chgData name="Peyton Breland" userId="e6781b63-50ef-4623-aa8c-ed7a3a56fe2d" providerId="ADAL" clId="{858F2920-C927-42C1-85C9-BFBB8BD9D10C}" dt="2023-01-09T23:59:48.785" v="857" actId="1076"/>
          <ac:picMkLst>
            <pc:docMk/>
            <pc:sldMk cId="1783475941" sldId="345"/>
            <ac:picMk id="6" creationId="{2F224286-54B3-738F-75C6-BCBA8AFCEA75}"/>
          </ac:picMkLst>
        </pc:picChg>
        <pc:picChg chg="mod">
          <ac:chgData name="Peyton Breland" userId="e6781b63-50ef-4623-aa8c-ed7a3a56fe2d" providerId="ADAL" clId="{858F2920-C927-42C1-85C9-BFBB8BD9D10C}" dt="2023-01-09T23:59:50.734" v="858" actId="1076"/>
          <ac:picMkLst>
            <pc:docMk/>
            <pc:sldMk cId="1783475941" sldId="345"/>
            <ac:picMk id="9" creationId="{686FD2F2-D36E-5E6A-420D-4227759C48D5}"/>
          </ac:picMkLst>
        </pc:picChg>
      </pc:sldChg>
      <pc:sldChg chg="addSp modSp mod">
        <pc:chgData name="Peyton Breland" userId="e6781b63-50ef-4623-aa8c-ed7a3a56fe2d" providerId="ADAL" clId="{858F2920-C927-42C1-85C9-BFBB8BD9D10C}" dt="2023-01-09T23:21:31.586" v="624" actId="20577"/>
        <pc:sldMkLst>
          <pc:docMk/>
          <pc:sldMk cId="1917508484" sldId="353"/>
        </pc:sldMkLst>
        <pc:spChg chg="add mod">
          <ac:chgData name="Peyton Breland" userId="e6781b63-50ef-4623-aa8c-ed7a3a56fe2d" providerId="ADAL" clId="{858F2920-C927-42C1-85C9-BFBB8BD9D10C}" dt="2023-01-09T23:15:39.688" v="510" actId="1076"/>
          <ac:spMkLst>
            <pc:docMk/>
            <pc:sldMk cId="1917508484" sldId="353"/>
            <ac:spMk id="12" creationId="{68AB6799-0A63-F0C6-AB82-08669C8D4589}"/>
          </ac:spMkLst>
        </pc:spChg>
        <pc:spChg chg="add mod">
          <ac:chgData name="Peyton Breland" userId="e6781b63-50ef-4623-aa8c-ed7a3a56fe2d" providerId="ADAL" clId="{858F2920-C927-42C1-85C9-BFBB8BD9D10C}" dt="2023-01-09T23:21:31.586" v="624" actId="20577"/>
          <ac:spMkLst>
            <pc:docMk/>
            <pc:sldMk cId="1917508484" sldId="353"/>
            <ac:spMk id="13" creationId="{DECEE68B-6E5B-BA24-2FCF-D511C0076D62}"/>
          </ac:spMkLst>
        </pc:spChg>
        <pc:picChg chg="add mod">
          <ac:chgData name="Peyton Breland" userId="e6781b63-50ef-4623-aa8c-ed7a3a56fe2d" providerId="ADAL" clId="{858F2920-C927-42C1-85C9-BFBB8BD9D10C}" dt="2023-01-09T23:14:08.758" v="452" actId="1076"/>
          <ac:picMkLst>
            <pc:docMk/>
            <pc:sldMk cId="1917508484" sldId="353"/>
            <ac:picMk id="9" creationId="{FDC65763-483E-A788-2177-F5DB2FC7EE50}"/>
          </ac:picMkLst>
        </pc:picChg>
        <pc:cxnChg chg="add">
          <ac:chgData name="Peyton Breland" userId="e6781b63-50ef-4623-aa8c-ed7a3a56fe2d" providerId="ADAL" clId="{858F2920-C927-42C1-85C9-BFBB8BD9D10C}" dt="2023-01-09T23:14:33.851" v="453" actId="11529"/>
          <ac:cxnSpMkLst>
            <pc:docMk/>
            <pc:sldMk cId="1917508484" sldId="353"/>
            <ac:cxnSpMk id="11" creationId="{C2C21F5C-06BE-DE3C-89C6-D5FBE4E07D71}"/>
          </ac:cxnSpMkLst>
        </pc:cxnChg>
      </pc:sldChg>
      <pc:sldChg chg="addSp modSp mod">
        <pc:chgData name="Peyton Breland" userId="e6781b63-50ef-4623-aa8c-ed7a3a56fe2d" providerId="ADAL" clId="{858F2920-C927-42C1-85C9-BFBB8BD9D10C}" dt="2023-01-09T23:24:44.764" v="656" actId="14100"/>
        <pc:sldMkLst>
          <pc:docMk/>
          <pc:sldMk cId="1282515679" sldId="354"/>
        </pc:sldMkLst>
        <pc:spChg chg="add mod">
          <ac:chgData name="Peyton Breland" userId="e6781b63-50ef-4623-aa8c-ed7a3a56fe2d" providerId="ADAL" clId="{858F2920-C927-42C1-85C9-BFBB8BD9D10C}" dt="2023-01-09T23:19:20.194" v="523" actId="1076"/>
          <ac:spMkLst>
            <pc:docMk/>
            <pc:sldMk cId="1282515679" sldId="354"/>
            <ac:spMk id="10" creationId="{DAC2783E-5A53-FD29-5C88-93F4C7FD9439}"/>
          </ac:spMkLst>
        </pc:spChg>
        <pc:spChg chg="add mod">
          <ac:chgData name="Peyton Breland" userId="e6781b63-50ef-4623-aa8c-ed7a3a56fe2d" providerId="ADAL" clId="{858F2920-C927-42C1-85C9-BFBB8BD9D10C}" dt="2023-01-09T23:24:41.570" v="655" actId="1076"/>
          <ac:spMkLst>
            <pc:docMk/>
            <pc:sldMk cId="1282515679" sldId="354"/>
            <ac:spMk id="13" creationId="{02223E2F-7487-3AA2-5C5A-C64CFBBE18CF}"/>
          </ac:spMkLst>
        </pc:spChg>
        <pc:spChg chg="mod">
          <ac:chgData name="Peyton Breland" userId="e6781b63-50ef-4623-aa8c-ed7a3a56fe2d" providerId="ADAL" clId="{858F2920-C927-42C1-85C9-BFBB8BD9D10C}" dt="2023-01-09T23:19:24.319" v="524" actId="20577"/>
          <ac:spMkLst>
            <pc:docMk/>
            <pc:sldMk cId="1282515679" sldId="354"/>
            <ac:spMk id="44" creationId="{85B11679-DA74-4FF4-AD56-631D74624548}"/>
          </ac:spMkLst>
        </pc:spChg>
        <pc:picChg chg="add mod">
          <ac:chgData name="Peyton Breland" userId="e6781b63-50ef-4623-aa8c-ed7a3a56fe2d" providerId="ADAL" clId="{858F2920-C927-42C1-85C9-BFBB8BD9D10C}" dt="2023-01-09T23:24:20.582" v="652" actId="1076"/>
          <ac:picMkLst>
            <pc:docMk/>
            <pc:sldMk cId="1282515679" sldId="354"/>
            <ac:picMk id="9" creationId="{EA2F52EC-F7E6-99BD-6E7B-42C550B4123B}"/>
          </ac:picMkLst>
        </pc:picChg>
        <pc:cxnChg chg="add mod">
          <ac:chgData name="Peyton Breland" userId="e6781b63-50ef-4623-aa8c-ed7a3a56fe2d" providerId="ADAL" clId="{858F2920-C927-42C1-85C9-BFBB8BD9D10C}" dt="2023-01-09T23:24:44.764" v="656" actId="14100"/>
          <ac:cxnSpMkLst>
            <pc:docMk/>
            <pc:sldMk cId="1282515679" sldId="354"/>
            <ac:cxnSpMk id="12" creationId="{D70CE628-F3F0-3184-ACD5-C8C05F968AA0}"/>
          </ac:cxnSpMkLst>
        </pc:cxnChg>
      </pc:sldChg>
      <pc:sldChg chg="addSp delSp modSp mod">
        <pc:chgData name="Peyton Breland" userId="e6781b63-50ef-4623-aa8c-ed7a3a56fe2d" providerId="ADAL" clId="{858F2920-C927-42C1-85C9-BFBB8BD9D10C}" dt="2023-01-10T00:53:13.061" v="1250" actId="1076"/>
        <pc:sldMkLst>
          <pc:docMk/>
          <pc:sldMk cId="3238281499" sldId="356"/>
        </pc:sldMkLst>
        <pc:spChg chg="mod">
          <ac:chgData name="Peyton Breland" userId="e6781b63-50ef-4623-aa8c-ed7a3a56fe2d" providerId="ADAL" clId="{858F2920-C927-42C1-85C9-BFBB8BD9D10C}" dt="2023-01-09T23:58:15.761" v="856" actId="20577"/>
          <ac:spMkLst>
            <pc:docMk/>
            <pc:sldMk cId="3238281499" sldId="356"/>
            <ac:spMk id="4" creationId="{905959F4-7A7F-47AB-B339-AF4FE856EF0A}"/>
          </ac:spMkLst>
        </pc:spChg>
        <pc:spChg chg="add del mod">
          <ac:chgData name="Peyton Breland" userId="e6781b63-50ef-4623-aa8c-ed7a3a56fe2d" providerId="ADAL" clId="{858F2920-C927-42C1-85C9-BFBB8BD9D10C}" dt="2023-01-10T00:48:23.400" v="1169" actId="21"/>
          <ac:spMkLst>
            <pc:docMk/>
            <pc:sldMk cId="3238281499" sldId="356"/>
            <ac:spMk id="6" creationId="{2EE0745F-FC6C-D6BE-CC6D-7F406ECFC837}"/>
          </ac:spMkLst>
        </pc:spChg>
        <pc:spChg chg="add del mod">
          <ac:chgData name="Peyton Breland" userId="e6781b63-50ef-4623-aa8c-ed7a3a56fe2d" providerId="ADAL" clId="{858F2920-C927-42C1-85C9-BFBB8BD9D10C}" dt="2023-01-10T00:48:30.782" v="1174" actId="21"/>
          <ac:spMkLst>
            <pc:docMk/>
            <pc:sldMk cId="3238281499" sldId="356"/>
            <ac:spMk id="9" creationId="{504B7D95-0191-7A0A-07F0-9CCC24A079BA}"/>
          </ac:spMkLst>
        </pc:spChg>
        <pc:spChg chg="add del mod">
          <ac:chgData name="Peyton Breland" userId="e6781b63-50ef-4623-aa8c-ed7a3a56fe2d" providerId="ADAL" clId="{858F2920-C927-42C1-85C9-BFBB8BD9D10C}" dt="2023-01-10T00:53:06.572" v="1249" actId="255"/>
          <ac:spMkLst>
            <pc:docMk/>
            <pc:sldMk cId="3238281499" sldId="356"/>
            <ac:spMk id="44" creationId="{85B11679-DA74-4FF4-AD56-631D74624548}"/>
          </ac:spMkLst>
        </pc:spChg>
        <pc:picChg chg="add del mod">
          <ac:chgData name="Peyton Breland" userId="e6781b63-50ef-4623-aa8c-ed7a3a56fe2d" providerId="ADAL" clId="{858F2920-C927-42C1-85C9-BFBB8BD9D10C}" dt="2023-01-10T00:48:30.782" v="1174" actId="21"/>
          <ac:picMkLst>
            <pc:docMk/>
            <pc:sldMk cId="3238281499" sldId="356"/>
            <ac:picMk id="10" creationId="{44470315-3D73-9FB7-5F0B-697EF61EF3B1}"/>
          </ac:picMkLst>
        </pc:picChg>
        <pc:picChg chg="add del mod ord">
          <ac:chgData name="Peyton Breland" userId="e6781b63-50ef-4623-aa8c-ed7a3a56fe2d" providerId="ADAL" clId="{858F2920-C927-42C1-85C9-BFBB8BD9D10C}" dt="2023-01-10T00:49:59.401" v="1196" actId="21"/>
          <ac:picMkLst>
            <pc:docMk/>
            <pc:sldMk cId="3238281499" sldId="356"/>
            <ac:picMk id="12" creationId="{B605DF8C-B4C9-F7CC-3BD4-709F1BB689B7}"/>
          </ac:picMkLst>
        </pc:picChg>
        <pc:picChg chg="add del mod">
          <ac:chgData name="Peyton Breland" userId="e6781b63-50ef-4623-aa8c-ed7a3a56fe2d" providerId="ADAL" clId="{858F2920-C927-42C1-85C9-BFBB8BD9D10C}" dt="2023-01-10T00:48:24.344" v="1171"/>
          <ac:picMkLst>
            <pc:docMk/>
            <pc:sldMk cId="3238281499" sldId="356"/>
            <ac:picMk id="1026" creationId="{432F5595-4773-6036-36F7-02E040E0F4A1}"/>
          </ac:picMkLst>
        </pc:picChg>
        <pc:picChg chg="add mod">
          <ac:chgData name="Peyton Breland" userId="e6781b63-50ef-4623-aa8c-ed7a3a56fe2d" providerId="ADAL" clId="{858F2920-C927-42C1-85C9-BFBB8BD9D10C}" dt="2023-01-10T00:53:13.061" v="1250" actId="1076"/>
          <ac:picMkLst>
            <pc:docMk/>
            <pc:sldMk cId="3238281499" sldId="356"/>
            <ac:picMk id="1028" creationId="{BABD39B0-FAB6-9127-F75C-CFD578D948AD}"/>
          </ac:picMkLst>
        </pc:picChg>
      </pc:sldChg>
      <pc:sldChg chg="modSp mod">
        <pc:chgData name="Peyton Breland" userId="e6781b63-50ef-4623-aa8c-ed7a3a56fe2d" providerId="ADAL" clId="{858F2920-C927-42C1-85C9-BFBB8BD9D10C}" dt="2023-01-10T17:21:03.815" v="1265" actId="1076"/>
        <pc:sldMkLst>
          <pc:docMk/>
          <pc:sldMk cId="1797517593" sldId="359"/>
        </pc:sldMkLst>
        <pc:picChg chg="mod">
          <ac:chgData name="Peyton Breland" userId="e6781b63-50ef-4623-aa8c-ed7a3a56fe2d" providerId="ADAL" clId="{858F2920-C927-42C1-85C9-BFBB8BD9D10C}" dt="2023-01-10T17:20:59.717" v="1264" actId="1076"/>
          <ac:picMkLst>
            <pc:docMk/>
            <pc:sldMk cId="1797517593" sldId="359"/>
            <ac:picMk id="6" creationId="{A5C01FF3-9F0D-B273-37EC-C0D9D8C8BAA2}"/>
          </ac:picMkLst>
        </pc:picChg>
        <pc:picChg chg="mod">
          <ac:chgData name="Peyton Breland" userId="e6781b63-50ef-4623-aa8c-ed7a3a56fe2d" providerId="ADAL" clId="{858F2920-C927-42C1-85C9-BFBB8BD9D10C}" dt="2023-01-10T17:21:03.815" v="1265" actId="1076"/>
          <ac:picMkLst>
            <pc:docMk/>
            <pc:sldMk cId="1797517593" sldId="359"/>
            <ac:picMk id="1026" creationId="{321E669B-5D78-F76C-F253-8ADA612C48EB}"/>
          </ac:picMkLst>
        </pc:picChg>
      </pc:sldChg>
      <pc:sldChg chg="addSp delSp modSp add mod">
        <pc:chgData name="Peyton Breland" userId="e6781b63-50ef-4623-aa8c-ed7a3a56fe2d" providerId="ADAL" clId="{858F2920-C927-42C1-85C9-BFBB8BD9D10C}" dt="2023-01-09T23:57:49.417" v="800" actId="20577"/>
        <pc:sldMkLst>
          <pc:docMk/>
          <pc:sldMk cId="1718478752" sldId="390"/>
        </pc:sldMkLst>
        <pc:spChg chg="mod">
          <ac:chgData name="Peyton Breland" userId="e6781b63-50ef-4623-aa8c-ed7a3a56fe2d" providerId="ADAL" clId="{858F2920-C927-42C1-85C9-BFBB8BD9D10C}" dt="2023-01-09T23:57:49.417" v="800" actId="20577"/>
          <ac:spMkLst>
            <pc:docMk/>
            <pc:sldMk cId="1718478752" sldId="390"/>
            <ac:spMk id="6" creationId="{E7084699-CFCF-8C6B-0352-78EC7C8ECFBA}"/>
          </ac:spMkLst>
        </pc:spChg>
        <pc:picChg chg="add mod">
          <ac:chgData name="Peyton Breland" userId="e6781b63-50ef-4623-aa8c-ed7a3a56fe2d" providerId="ADAL" clId="{858F2920-C927-42C1-85C9-BFBB8BD9D10C}" dt="2023-01-09T23:30:06.231" v="697" actId="1076"/>
          <ac:picMkLst>
            <pc:docMk/>
            <pc:sldMk cId="1718478752" sldId="390"/>
            <ac:picMk id="4" creationId="{1E1739EF-33B7-AA47-AEB5-45C575FA2D2B}"/>
          </ac:picMkLst>
        </pc:picChg>
        <pc:picChg chg="mod">
          <ac:chgData name="Peyton Breland" userId="e6781b63-50ef-4623-aa8c-ed7a3a56fe2d" providerId="ADAL" clId="{858F2920-C927-42C1-85C9-BFBB8BD9D10C}" dt="2023-01-09T23:30:50.568" v="699" actId="2085"/>
          <ac:picMkLst>
            <pc:docMk/>
            <pc:sldMk cId="1718478752" sldId="390"/>
            <ac:picMk id="9" creationId="{4080BE99-6F28-4B7C-8384-6BFFCDC96313}"/>
          </ac:picMkLst>
        </pc:picChg>
        <pc:picChg chg="del">
          <ac:chgData name="Peyton Breland" userId="e6781b63-50ef-4623-aa8c-ed7a3a56fe2d" providerId="ADAL" clId="{858F2920-C927-42C1-85C9-BFBB8BD9D10C}" dt="2023-01-09T22:34:24.925" v="439" actId="21"/>
          <ac:picMkLst>
            <pc:docMk/>
            <pc:sldMk cId="1718478752" sldId="390"/>
            <ac:picMk id="10" creationId="{090A5C80-97D3-03CD-95F9-F38C2C0F2090}"/>
          </ac:picMkLst>
        </pc:picChg>
        <pc:picChg chg="del">
          <ac:chgData name="Peyton Breland" userId="e6781b63-50ef-4623-aa8c-ed7a3a56fe2d" providerId="ADAL" clId="{858F2920-C927-42C1-85C9-BFBB8BD9D10C}" dt="2023-01-09T22:34:26.676" v="440" actId="21"/>
          <ac:picMkLst>
            <pc:docMk/>
            <pc:sldMk cId="1718478752" sldId="390"/>
            <ac:picMk id="11" creationId="{2D020451-B2DC-2412-715E-80DB9E4D20AF}"/>
          </ac:picMkLst>
        </pc:picChg>
      </pc:sldChg>
      <pc:sldChg chg="addSp delSp modSp add mod ord">
        <pc:chgData name="Peyton Breland" userId="e6781b63-50ef-4623-aa8c-ed7a3a56fe2d" providerId="ADAL" clId="{858F2920-C927-42C1-85C9-BFBB8BD9D10C}" dt="2023-01-09T23:57:35.452" v="768" actId="20577"/>
        <pc:sldMkLst>
          <pc:docMk/>
          <pc:sldMk cId="4198811399" sldId="391"/>
        </pc:sldMkLst>
        <pc:spChg chg="mod">
          <ac:chgData name="Peyton Breland" userId="e6781b63-50ef-4623-aa8c-ed7a3a56fe2d" providerId="ADAL" clId="{858F2920-C927-42C1-85C9-BFBB8BD9D10C}" dt="2023-01-09T23:57:35.452" v="768" actId="20577"/>
          <ac:spMkLst>
            <pc:docMk/>
            <pc:sldMk cId="4198811399" sldId="391"/>
            <ac:spMk id="6" creationId="{E7084699-CFCF-8C6B-0352-78EC7C8ECFBA}"/>
          </ac:spMkLst>
        </pc:spChg>
        <pc:spChg chg="mod">
          <ac:chgData name="Peyton Breland" userId="e6781b63-50ef-4623-aa8c-ed7a3a56fe2d" providerId="ADAL" clId="{858F2920-C927-42C1-85C9-BFBB8BD9D10C}" dt="2023-01-09T23:25:32.538" v="662" actId="20577"/>
          <ac:spMkLst>
            <pc:docMk/>
            <pc:sldMk cId="4198811399" sldId="391"/>
            <ac:spMk id="44" creationId="{85B11679-DA74-4FF4-AD56-631D74624548}"/>
          </ac:spMkLst>
        </pc:spChg>
        <pc:picChg chg="del">
          <ac:chgData name="Peyton Breland" userId="e6781b63-50ef-4623-aa8c-ed7a3a56fe2d" providerId="ADAL" clId="{858F2920-C927-42C1-85C9-BFBB8BD9D10C}" dt="2023-01-09T23:26:01.315" v="665" actId="21"/>
          <ac:picMkLst>
            <pc:docMk/>
            <pc:sldMk cId="4198811399" sldId="391"/>
            <ac:picMk id="4" creationId="{53FB17A6-6206-5CB3-95EA-295228040876}"/>
          </ac:picMkLst>
        </pc:picChg>
        <pc:picChg chg="add mod">
          <ac:chgData name="Peyton Breland" userId="e6781b63-50ef-4623-aa8c-ed7a3a56fe2d" providerId="ADAL" clId="{858F2920-C927-42C1-85C9-BFBB8BD9D10C}" dt="2023-01-09T23:27:04.705" v="676" actId="1076"/>
          <ac:picMkLst>
            <pc:docMk/>
            <pc:sldMk cId="4198811399" sldId="391"/>
            <ac:picMk id="9" creationId="{2B77270D-4326-75CE-F78D-F589E5435774}"/>
          </ac:picMkLst>
        </pc:picChg>
        <pc:picChg chg="mod">
          <ac:chgData name="Peyton Breland" userId="e6781b63-50ef-4623-aa8c-ed7a3a56fe2d" providerId="ADAL" clId="{858F2920-C927-42C1-85C9-BFBB8BD9D10C}" dt="2023-01-09T23:31:06.735" v="702" actId="208"/>
          <ac:picMkLst>
            <pc:docMk/>
            <pc:sldMk cId="4198811399" sldId="391"/>
            <ac:picMk id="10" creationId="{090A5C80-97D3-03CD-95F9-F38C2C0F2090}"/>
          </ac:picMkLst>
        </pc:picChg>
      </pc:sldChg>
    </pc:docChg>
  </pc:docChgLst>
  <pc:docChgLst>
    <pc:chgData name="Zack Lewis Isriel" userId="0f02f941-67d0-4d77-ba3c-28c0159a2e01" providerId="ADAL" clId="{233DF46C-3D86-48A4-A7F7-A5458DB4F388}"/>
    <pc:docChg chg="undo redo custSel addSld delSld modSld sldOrd">
      <pc:chgData name="Zack Lewis Isriel" userId="0f02f941-67d0-4d77-ba3c-28c0159a2e01" providerId="ADAL" clId="{233DF46C-3D86-48A4-A7F7-A5458DB4F388}" dt="2023-02-16T22:26:02.452" v="3146" actId="207"/>
      <pc:docMkLst>
        <pc:docMk/>
      </pc:docMkLst>
      <pc:sldChg chg="addSp delSp modSp mod">
        <pc:chgData name="Zack Lewis Isriel" userId="0f02f941-67d0-4d77-ba3c-28c0159a2e01" providerId="ADAL" clId="{233DF46C-3D86-48A4-A7F7-A5458DB4F388}" dt="2023-02-16T22:26:02.452" v="3146" actId="207"/>
        <pc:sldMkLst>
          <pc:docMk/>
          <pc:sldMk cId="1068317239" sldId="256"/>
        </pc:sldMkLst>
        <pc:spChg chg="mod">
          <ac:chgData name="Zack Lewis Isriel" userId="0f02f941-67d0-4d77-ba3c-28c0159a2e01" providerId="ADAL" clId="{233DF46C-3D86-48A4-A7F7-A5458DB4F388}" dt="2023-02-16T22:26:02.452" v="3146" actId="207"/>
          <ac:spMkLst>
            <pc:docMk/>
            <pc:sldMk cId="1068317239" sldId="256"/>
            <ac:spMk id="2" creationId="{3F0AD4D2-BD0F-A872-047C-3D9D6CE1DA0E}"/>
          </ac:spMkLst>
        </pc:spChg>
        <pc:picChg chg="add mod">
          <ac:chgData name="Zack Lewis Isriel" userId="0f02f941-67d0-4d77-ba3c-28c0159a2e01" providerId="ADAL" clId="{233DF46C-3D86-48A4-A7F7-A5458DB4F388}" dt="2023-01-25T20:35:33.056" v="377"/>
          <ac:picMkLst>
            <pc:docMk/>
            <pc:sldMk cId="1068317239" sldId="256"/>
            <ac:picMk id="3" creationId="{B806C554-EC26-B285-8C8E-E3F6C596DEB9}"/>
          </ac:picMkLst>
        </pc:picChg>
        <pc:picChg chg="del">
          <ac:chgData name="Zack Lewis Isriel" userId="0f02f941-67d0-4d77-ba3c-28c0159a2e01" providerId="ADAL" clId="{233DF46C-3D86-48A4-A7F7-A5458DB4F388}" dt="2023-01-25T20:35:29.543" v="375" actId="478"/>
          <ac:picMkLst>
            <pc:docMk/>
            <pc:sldMk cId="1068317239" sldId="256"/>
            <ac:picMk id="5" creationId="{953FCA4A-BF43-2301-32A9-261428ABCE70}"/>
          </ac:picMkLst>
        </pc:picChg>
        <pc:picChg chg="del">
          <ac:chgData name="Zack Lewis Isriel" userId="0f02f941-67d0-4d77-ba3c-28c0159a2e01" providerId="ADAL" clId="{233DF46C-3D86-48A4-A7F7-A5458DB4F388}" dt="2023-01-25T20:35:30.230" v="376" actId="478"/>
          <ac:picMkLst>
            <pc:docMk/>
            <pc:sldMk cId="1068317239" sldId="256"/>
            <ac:picMk id="7" creationId="{ABEA3E01-C866-EF45-5356-626E0B1C96D3}"/>
          </ac:picMkLst>
        </pc:picChg>
      </pc:sldChg>
      <pc:sldChg chg="delSp modSp mod">
        <pc:chgData name="Zack Lewis Isriel" userId="0f02f941-67d0-4d77-ba3c-28c0159a2e01" providerId="ADAL" clId="{233DF46C-3D86-48A4-A7F7-A5458DB4F388}" dt="2023-01-25T20:36:37.062" v="384" actId="14826"/>
        <pc:sldMkLst>
          <pc:docMk/>
          <pc:sldMk cId="1557134492" sldId="291"/>
        </pc:sldMkLst>
        <pc:picChg chg="del">
          <ac:chgData name="Zack Lewis Isriel" userId="0f02f941-67d0-4d77-ba3c-28c0159a2e01" providerId="ADAL" clId="{233DF46C-3D86-48A4-A7F7-A5458DB4F388}" dt="2023-01-25T20:35:57.120" v="381" actId="478"/>
          <ac:picMkLst>
            <pc:docMk/>
            <pc:sldMk cId="1557134492" sldId="291"/>
            <ac:picMk id="3" creationId="{0B12FA09-39C0-F429-0497-DD4F379180E6}"/>
          </ac:picMkLst>
        </pc:picChg>
        <pc:picChg chg="mod">
          <ac:chgData name="Zack Lewis Isriel" userId="0f02f941-67d0-4d77-ba3c-28c0159a2e01" providerId="ADAL" clId="{233DF46C-3D86-48A4-A7F7-A5458DB4F388}" dt="2023-01-25T20:36:37.062" v="384" actId="14826"/>
          <ac:picMkLst>
            <pc:docMk/>
            <pc:sldMk cId="1557134492" sldId="291"/>
            <ac:picMk id="10" creationId="{CF23D1A1-CCDC-E08C-5782-ECB85A97F080}"/>
          </ac:picMkLst>
        </pc:picChg>
      </pc:sldChg>
      <pc:sldChg chg="addSp delSp modSp mod">
        <pc:chgData name="Zack Lewis Isriel" userId="0f02f941-67d0-4d77-ba3c-28c0159a2e01" providerId="ADAL" clId="{233DF46C-3D86-48A4-A7F7-A5458DB4F388}" dt="2023-01-25T22:00:59.162" v="3000" actId="1076"/>
        <pc:sldMkLst>
          <pc:docMk/>
          <pc:sldMk cId="4199972958" sldId="292"/>
        </pc:sldMkLst>
        <pc:spChg chg="mod">
          <ac:chgData name="Zack Lewis Isriel" userId="0f02f941-67d0-4d77-ba3c-28c0159a2e01" providerId="ADAL" clId="{233DF46C-3D86-48A4-A7F7-A5458DB4F388}" dt="2023-01-25T20:55:45.356" v="634" actId="20577"/>
          <ac:spMkLst>
            <pc:docMk/>
            <pc:sldMk cId="4199972958" sldId="292"/>
            <ac:spMk id="44" creationId="{85B11679-DA74-4FF4-AD56-631D74624548}"/>
          </ac:spMkLst>
        </pc:spChg>
        <pc:grpChg chg="add mod">
          <ac:chgData name="Zack Lewis Isriel" userId="0f02f941-67d0-4d77-ba3c-28c0159a2e01" providerId="ADAL" clId="{233DF46C-3D86-48A4-A7F7-A5458DB4F388}" dt="2023-01-25T20:49:19.954" v="533"/>
          <ac:grpSpMkLst>
            <pc:docMk/>
            <pc:sldMk cId="4199972958" sldId="292"/>
            <ac:grpSpMk id="11" creationId="{68C7D842-A0AA-4B34-CDC8-C68CCBF93387}"/>
          </ac:grpSpMkLst>
        </pc:grpChg>
        <pc:picChg chg="del">
          <ac:chgData name="Zack Lewis Isriel" userId="0f02f941-67d0-4d77-ba3c-28c0159a2e01" providerId="ADAL" clId="{233DF46C-3D86-48A4-A7F7-A5458DB4F388}" dt="2023-01-25T20:49:19.273" v="532" actId="478"/>
          <ac:picMkLst>
            <pc:docMk/>
            <pc:sldMk cId="4199972958" sldId="292"/>
            <ac:picMk id="9" creationId="{42992C57-E3D0-2D22-77EB-A8BF97E6534E}"/>
          </ac:picMkLst>
        </pc:picChg>
        <pc:picChg chg="mod">
          <ac:chgData name="Zack Lewis Isriel" userId="0f02f941-67d0-4d77-ba3c-28c0159a2e01" providerId="ADAL" clId="{233DF46C-3D86-48A4-A7F7-A5458DB4F388}" dt="2023-01-25T20:49:19.954" v="533"/>
          <ac:picMkLst>
            <pc:docMk/>
            <pc:sldMk cId="4199972958" sldId="292"/>
            <ac:picMk id="12" creationId="{E25755B9-BA2A-6491-C5C3-CA2FB8558574}"/>
          </ac:picMkLst>
        </pc:picChg>
        <pc:picChg chg="mod">
          <ac:chgData name="Zack Lewis Isriel" userId="0f02f941-67d0-4d77-ba3c-28c0159a2e01" providerId="ADAL" clId="{233DF46C-3D86-48A4-A7F7-A5458DB4F388}" dt="2023-01-25T20:49:19.954" v="533"/>
          <ac:picMkLst>
            <pc:docMk/>
            <pc:sldMk cId="4199972958" sldId="292"/>
            <ac:picMk id="13" creationId="{F1A1F0D8-1462-627D-FF7E-D7A34803493B}"/>
          </ac:picMkLst>
        </pc:picChg>
        <pc:picChg chg="add mod modCrop">
          <ac:chgData name="Zack Lewis Isriel" userId="0f02f941-67d0-4d77-ba3c-28c0159a2e01" providerId="ADAL" clId="{233DF46C-3D86-48A4-A7F7-A5458DB4F388}" dt="2023-01-25T22:00:59.162" v="3000" actId="1076"/>
          <ac:picMkLst>
            <pc:docMk/>
            <pc:sldMk cId="4199972958" sldId="292"/>
            <ac:picMk id="16" creationId="{3295EB9D-75CE-637B-54CD-A46DE1CF6D2C}"/>
          </ac:picMkLst>
        </pc:picChg>
        <pc:picChg chg="mod">
          <ac:chgData name="Zack Lewis Isriel" userId="0f02f941-67d0-4d77-ba3c-28c0159a2e01" providerId="ADAL" clId="{233DF46C-3D86-48A4-A7F7-A5458DB4F388}" dt="2023-01-25T22:00:52.940" v="2998" actId="1036"/>
          <ac:picMkLst>
            <pc:docMk/>
            <pc:sldMk cId="4199972958" sldId="292"/>
            <ac:picMk id="3074" creationId="{C7479D59-C250-BCF8-7CD4-683F2F10779E}"/>
          </ac:picMkLst>
        </pc:picChg>
      </pc:sldChg>
      <pc:sldChg chg="addSp delSp modSp mod">
        <pc:chgData name="Zack Lewis Isriel" userId="0f02f941-67d0-4d77-ba3c-28c0159a2e01" providerId="ADAL" clId="{233DF46C-3D86-48A4-A7F7-A5458DB4F388}" dt="2023-01-25T20:49:28.066" v="536"/>
        <pc:sldMkLst>
          <pc:docMk/>
          <pc:sldMk cId="1456696548" sldId="295"/>
        </pc:sldMkLst>
        <pc:grpChg chg="add mod">
          <ac:chgData name="Zack Lewis Isriel" userId="0f02f941-67d0-4d77-ba3c-28c0159a2e01" providerId="ADAL" clId="{233DF46C-3D86-48A4-A7F7-A5458DB4F388}" dt="2023-01-25T20:49:28.066" v="536"/>
          <ac:grpSpMkLst>
            <pc:docMk/>
            <pc:sldMk cId="1456696548" sldId="295"/>
            <ac:grpSpMk id="4" creationId="{17B44E70-FCBA-6281-ABA0-1EBE985FA15E}"/>
          </ac:grpSpMkLst>
        </pc:grpChg>
        <pc:picChg chg="del mod">
          <ac:chgData name="Zack Lewis Isriel" userId="0f02f941-67d0-4d77-ba3c-28c0159a2e01" providerId="ADAL" clId="{233DF46C-3D86-48A4-A7F7-A5458DB4F388}" dt="2023-01-25T20:49:27.334" v="535" actId="478"/>
          <ac:picMkLst>
            <pc:docMk/>
            <pc:sldMk cId="1456696548" sldId="295"/>
            <ac:picMk id="2" creationId="{CEF24844-6D11-3787-48E7-44DD98BF332C}"/>
          </ac:picMkLst>
        </pc:picChg>
        <pc:picChg chg="mod">
          <ac:chgData name="Zack Lewis Isriel" userId="0f02f941-67d0-4d77-ba3c-28c0159a2e01" providerId="ADAL" clId="{233DF46C-3D86-48A4-A7F7-A5458DB4F388}" dt="2023-01-25T20:49:28.066" v="536"/>
          <ac:picMkLst>
            <pc:docMk/>
            <pc:sldMk cId="1456696548" sldId="295"/>
            <ac:picMk id="8" creationId="{158E0F10-6146-9195-4A37-6D45E62A916F}"/>
          </ac:picMkLst>
        </pc:picChg>
        <pc:picChg chg="mod">
          <ac:chgData name="Zack Lewis Isriel" userId="0f02f941-67d0-4d77-ba3c-28c0159a2e01" providerId="ADAL" clId="{233DF46C-3D86-48A4-A7F7-A5458DB4F388}" dt="2023-01-25T20:49:28.066" v="536"/>
          <ac:picMkLst>
            <pc:docMk/>
            <pc:sldMk cId="1456696548" sldId="295"/>
            <ac:picMk id="10" creationId="{5272EE26-5E87-C3DC-800A-BDB0D87CFEDE}"/>
          </ac:picMkLst>
        </pc:picChg>
        <pc:picChg chg="del">
          <ac:chgData name="Zack Lewis Isriel" userId="0f02f941-67d0-4d77-ba3c-28c0159a2e01" providerId="ADAL" clId="{233DF46C-3D86-48A4-A7F7-A5458DB4F388}" dt="2023-01-25T20:35:46.608" v="380" actId="478"/>
          <ac:picMkLst>
            <pc:docMk/>
            <pc:sldMk cId="1456696548" sldId="295"/>
            <ac:picMk id="65" creationId="{D0CDB58F-95C7-2AAB-D70A-A8E513A67D9E}"/>
          </ac:picMkLst>
        </pc:picChg>
      </pc:sldChg>
      <pc:sldChg chg="addSp delSp modSp mod">
        <pc:chgData name="Zack Lewis Isriel" userId="0f02f941-67d0-4d77-ba3c-28c0159a2e01" providerId="ADAL" clId="{233DF46C-3D86-48A4-A7F7-A5458DB4F388}" dt="2023-01-25T20:48:24.818" v="509" actId="164"/>
        <pc:sldMkLst>
          <pc:docMk/>
          <pc:sldMk cId="1741756122" sldId="296"/>
        </pc:sldMkLst>
        <pc:grpChg chg="add mod">
          <ac:chgData name="Zack Lewis Isriel" userId="0f02f941-67d0-4d77-ba3c-28c0159a2e01" providerId="ADAL" clId="{233DF46C-3D86-48A4-A7F7-A5458DB4F388}" dt="2023-01-25T20:48:24.818" v="509" actId="164"/>
          <ac:grpSpMkLst>
            <pc:docMk/>
            <pc:sldMk cId="1741756122" sldId="296"/>
            <ac:grpSpMk id="9" creationId="{6A1ACF13-D0E3-175C-ED57-12CFCC3C6C46}"/>
          </ac:grpSpMkLst>
        </pc:grpChg>
        <pc:picChg chg="add mod">
          <ac:chgData name="Zack Lewis Isriel" userId="0f02f941-67d0-4d77-ba3c-28c0159a2e01" providerId="ADAL" clId="{233DF46C-3D86-48A4-A7F7-A5458DB4F388}" dt="2023-01-25T20:48:24.818" v="509" actId="164"/>
          <ac:picMkLst>
            <pc:docMk/>
            <pc:sldMk cId="1741756122" sldId="296"/>
            <ac:picMk id="4" creationId="{0B6AD72F-0A13-8CC3-72C1-D30E4C0E6EB3}"/>
          </ac:picMkLst>
        </pc:picChg>
        <pc:picChg chg="del mod">
          <ac:chgData name="Zack Lewis Isriel" userId="0f02f941-67d0-4d77-ba3c-28c0159a2e01" providerId="ADAL" clId="{233DF46C-3D86-48A4-A7F7-A5458DB4F388}" dt="2023-01-25T20:47:31.824" v="505" actId="478"/>
          <ac:picMkLst>
            <pc:docMk/>
            <pc:sldMk cId="1741756122" sldId="296"/>
            <ac:picMk id="7" creationId="{E02A965D-66E4-68DE-FAD1-9843983C0EE7}"/>
          </ac:picMkLst>
        </pc:picChg>
        <pc:picChg chg="mod">
          <ac:chgData name="Zack Lewis Isriel" userId="0f02f941-67d0-4d77-ba3c-28c0159a2e01" providerId="ADAL" clId="{233DF46C-3D86-48A4-A7F7-A5458DB4F388}" dt="2023-01-25T20:48:24.818" v="509" actId="164"/>
          <ac:picMkLst>
            <pc:docMk/>
            <pc:sldMk cId="1741756122" sldId="296"/>
            <ac:picMk id="8" creationId="{60227F2C-26C0-07BF-6BC3-46D910C5183A}"/>
          </ac:picMkLst>
        </pc:picChg>
        <pc:cxnChg chg="mod">
          <ac:chgData name="Zack Lewis Isriel" userId="0f02f941-67d0-4d77-ba3c-28c0159a2e01" providerId="ADAL" clId="{233DF46C-3D86-48A4-A7F7-A5458DB4F388}" dt="2023-01-25T20:31:17.838" v="372" actId="208"/>
          <ac:cxnSpMkLst>
            <pc:docMk/>
            <pc:sldMk cId="1741756122" sldId="296"/>
            <ac:cxnSpMk id="3" creationId="{624713E2-52CC-4D8B-DAE6-9FE7546CE134}"/>
          </ac:cxnSpMkLst>
        </pc:cxnChg>
      </pc:sldChg>
      <pc:sldChg chg="addSp delSp modSp mod ord">
        <pc:chgData name="Zack Lewis Isriel" userId="0f02f941-67d0-4d77-ba3c-28c0159a2e01" providerId="ADAL" clId="{233DF46C-3D86-48A4-A7F7-A5458DB4F388}" dt="2023-01-25T20:50:05.479" v="543" actId="164"/>
        <pc:sldMkLst>
          <pc:docMk/>
          <pc:sldMk cId="122901741" sldId="316"/>
        </pc:sldMkLst>
        <pc:grpChg chg="add del mod">
          <ac:chgData name="Zack Lewis Isriel" userId="0f02f941-67d0-4d77-ba3c-28c0159a2e01" providerId="ADAL" clId="{233DF46C-3D86-48A4-A7F7-A5458DB4F388}" dt="2023-01-25T20:49:47.627" v="540" actId="478"/>
          <ac:grpSpMkLst>
            <pc:docMk/>
            <pc:sldMk cId="122901741" sldId="316"/>
            <ac:grpSpMk id="6" creationId="{5887CFC0-2937-F4AC-2D9B-70B1C268DB40}"/>
          </ac:grpSpMkLst>
        </pc:grpChg>
        <pc:grpChg chg="add mod">
          <ac:chgData name="Zack Lewis Isriel" userId="0f02f941-67d0-4d77-ba3c-28c0159a2e01" providerId="ADAL" clId="{233DF46C-3D86-48A4-A7F7-A5458DB4F388}" dt="2023-01-25T20:50:05.479" v="543" actId="164"/>
          <ac:grpSpMkLst>
            <pc:docMk/>
            <pc:sldMk cId="122901741" sldId="316"/>
            <ac:grpSpMk id="10" creationId="{9BD79619-D6D0-F8B2-723F-FCC441273EBC}"/>
          </ac:grpSpMkLst>
        </pc:grpChg>
        <pc:picChg chg="add del mod">
          <ac:chgData name="Zack Lewis Isriel" userId="0f02f941-67d0-4d77-ba3c-28c0159a2e01" providerId="ADAL" clId="{233DF46C-3D86-48A4-A7F7-A5458DB4F388}" dt="2023-01-25T20:49:31.323" v="537" actId="478"/>
          <ac:picMkLst>
            <pc:docMk/>
            <pc:sldMk cId="122901741" sldId="316"/>
            <ac:picMk id="2" creationId="{F5254D83-0F5A-5F0F-9FB1-EC7A63B0A879}"/>
          </ac:picMkLst>
        </pc:picChg>
        <pc:picChg chg="del mod">
          <ac:chgData name="Zack Lewis Isriel" userId="0f02f941-67d0-4d77-ba3c-28c0159a2e01" providerId="ADAL" clId="{233DF46C-3D86-48A4-A7F7-A5458DB4F388}" dt="2023-01-25T20:44:22.188" v="453" actId="478"/>
          <ac:picMkLst>
            <pc:docMk/>
            <pc:sldMk cId="122901741" sldId="316"/>
            <ac:picMk id="3" creationId="{79162577-1A60-0070-6EBD-BF667F26CED3}"/>
          </ac:picMkLst>
        </pc:picChg>
        <pc:picChg chg="del mod topLvl">
          <ac:chgData name="Zack Lewis Isriel" userId="0f02f941-67d0-4d77-ba3c-28c0159a2e01" providerId="ADAL" clId="{233DF46C-3D86-48A4-A7F7-A5458DB4F388}" dt="2023-01-25T20:49:47.627" v="540" actId="478"/>
          <ac:picMkLst>
            <pc:docMk/>
            <pc:sldMk cId="122901741" sldId="316"/>
            <ac:picMk id="7" creationId="{0033E83C-239C-5D06-2201-359604146ACD}"/>
          </ac:picMkLst>
        </pc:picChg>
        <pc:picChg chg="mod topLvl">
          <ac:chgData name="Zack Lewis Isriel" userId="0f02f941-67d0-4d77-ba3c-28c0159a2e01" providerId="ADAL" clId="{233DF46C-3D86-48A4-A7F7-A5458DB4F388}" dt="2023-01-25T20:50:05.479" v="543" actId="164"/>
          <ac:picMkLst>
            <pc:docMk/>
            <pc:sldMk cId="122901741" sldId="316"/>
            <ac:picMk id="8" creationId="{91FCE6B4-839F-AF1B-8581-58E8BC2880D6}"/>
          </ac:picMkLst>
        </pc:picChg>
        <pc:picChg chg="add mod">
          <ac:chgData name="Zack Lewis Isriel" userId="0f02f941-67d0-4d77-ba3c-28c0159a2e01" providerId="ADAL" clId="{233DF46C-3D86-48A4-A7F7-A5458DB4F388}" dt="2023-01-25T20:50:05.479" v="543" actId="164"/>
          <ac:picMkLst>
            <pc:docMk/>
            <pc:sldMk cId="122901741" sldId="316"/>
            <ac:picMk id="9" creationId="{7089EA2D-F617-00A1-9AFE-4AF2C174C5E2}"/>
          </ac:picMkLst>
        </pc:picChg>
      </pc:sldChg>
      <pc:sldChg chg="addSp delSp modSp mod ord">
        <pc:chgData name="Zack Lewis Isriel" userId="0f02f941-67d0-4d77-ba3c-28c0159a2e01" providerId="ADAL" clId="{233DF46C-3D86-48A4-A7F7-A5458DB4F388}" dt="2023-01-25T20:56:44.957" v="640" actId="20577"/>
        <pc:sldMkLst>
          <pc:docMk/>
          <pc:sldMk cId="1984298930" sldId="338"/>
        </pc:sldMkLst>
        <pc:spChg chg="mod">
          <ac:chgData name="Zack Lewis Isriel" userId="0f02f941-67d0-4d77-ba3c-28c0159a2e01" providerId="ADAL" clId="{233DF46C-3D86-48A4-A7F7-A5458DB4F388}" dt="2023-01-25T20:56:44.957" v="640" actId="20577"/>
          <ac:spMkLst>
            <pc:docMk/>
            <pc:sldMk cId="1984298930" sldId="338"/>
            <ac:spMk id="2" creationId="{61E709B1-AAF6-936B-E585-A93F60958494}"/>
          </ac:spMkLst>
        </pc:spChg>
        <pc:spChg chg="mod">
          <ac:chgData name="Zack Lewis Isriel" userId="0f02f941-67d0-4d77-ba3c-28c0159a2e01" providerId="ADAL" clId="{233DF46C-3D86-48A4-A7F7-A5458DB4F388}" dt="2023-01-25T20:18:17.844" v="120" actId="404"/>
          <ac:spMkLst>
            <pc:docMk/>
            <pc:sldMk cId="1984298930" sldId="338"/>
            <ac:spMk id="44" creationId="{85B11679-DA74-4FF4-AD56-631D74624548}"/>
          </ac:spMkLst>
        </pc:spChg>
        <pc:grpChg chg="add mod">
          <ac:chgData name="Zack Lewis Isriel" userId="0f02f941-67d0-4d77-ba3c-28c0159a2e01" providerId="ADAL" clId="{233DF46C-3D86-48A4-A7F7-A5458DB4F388}" dt="2023-01-25T20:49:07.004" v="527"/>
          <ac:grpSpMkLst>
            <pc:docMk/>
            <pc:sldMk cId="1984298930" sldId="338"/>
            <ac:grpSpMk id="9" creationId="{E38B9978-63AA-762D-6393-3704B9B40F02}"/>
          </ac:grpSpMkLst>
        </pc:grpChg>
        <pc:picChg chg="add del mod">
          <ac:chgData name="Zack Lewis Isriel" userId="0f02f941-67d0-4d77-ba3c-28c0159a2e01" providerId="ADAL" clId="{233DF46C-3D86-48A4-A7F7-A5458DB4F388}" dt="2023-01-25T20:49:06.251" v="526" actId="478"/>
          <ac:picMkLst>
            <pc:docMk/>
            <pc:sldMk cId="1984298930" sldId="338"/>
            <ac:picMk id="6" creationId="{6B815A9E-CC0D-1931-BF55-8C80F74700A4}"/>
          </ac:picMkLst>
        </pc:picChg>
        <pc:picChg chg="del">
          <ac:chgData name="Zack Lewis Isriel" userId="0f02f941-67d0-4d77-ba3c-28c0159a2e01" providerId="ADAL" clId="{233DF46C-3D86-48A4-A7F7-A5458DB4F388}" dt="2023-01-25T20:42:59.022" v="440" actId="478"/>
          <ac:picMkLst>
            <pc:docMk/>
            <pc:sldMk cId="1984298930" sldId="338"/>
            <ac:picMk id="7" creationId="{A3A018D0-A4C3-8E0D-44C9-29A0DEADA1FC}"/>
          </ac:picMkLst>
        </pc:picChg>
        <pc:picChg chg="mod">
          <ac:chgData name="Zack Lewis Isriel" userId="0f02f941-67d0-4d77-ba3c-28c0159a2e01" providerId="ADAL" clId="{233DF46C-3D86-48A4-A7F7-A5458DB4F388}" dt="2023-01-25T20:18:49.328" v="148" actId="1076"/>
          <ac:picMkLst>
            <pc:docMk/>
            <pc:sldMk cId="1984298930" sldId="338"/>
            <ac:picMk id="10" creationId="{E74FE81A-8DA8-EE1C-FD4C-80A52ACDE894}"/>
          </ac:picMkLst>
        </pc:picChg>
        <pc:picChg chg="mod">
          <ac:chgData name="Zack Lewis Isriel" userId="0f02f941-67d0-4d77-ba3c-28c0159a2e01" providerId="ADAL" clId="{233DF46C-3D86-48A4-A7F7-A5458DB4F388}" dt="2023-01-25T20:49:07.004" v="527"/>
          <ac:picMkLst>
            <pc:docMk/>
            <pc:sldMk cId="1984298930" sldId="338"/>
            <ac:picMk id="11" creationId="{8B0DFA33-3482-D16D-FC4A-58DC183DA33F}"/>
          </ac:picMkLst>
        </pc:picChg>
        <pc:picChg chg="mod modCrop">
          <ac:chgData name="Zack Lewis Isriel" userId="0f02f941-67d0-4d77-ba3c-28c0159a2e01" providerId="ADAL" clId="{233DF46C-3D86-48A4-A7F7-A5458DB4F388}" dt="2023-01-25T20:18:40.528" v="146" actId="1036"/>
          <ac:picMkLst>
            <pc:docMk/>
            <pc:sldMk cId="1984298930" sldId="338"/>
            <ac:picMk id="12" creationId="{F5EDB372-9FA1-2D46-654B-D0F7ED3370DF}"/>
          </ac:picMkLst>
        </pc:picChg>
        <pc:picChg chg="mod">
          <ac:chgData name="Zack Lewis Isriel" userId="0f02f941-67d0-4d77-ba3c-28c0159a2e01" providerId="ADAL" clId="{233DF46C-3D86-48A4-A7F7-A5458DB4F388}" dt="2023-01-25T20:49:07.004" v="527"/>
          <ac:picMkLst>
            <pc:docMk/>
            <pc:sldMk cId="1984298930" sldId="338"/>
            <ac:picMk id="13" creationId="{C57D74E7-7544-133A-D5B0-BB77588C3078}"/>
          </ac:picMkLst>
        </pc:picChg>
      </pc:sldChg>
      <pc:sldChg chg="del">
        <pc:chgData name="Zack Lewis Isriel" userId="0f02f941-67d0-4d77-ba3c-28c0159a2e01" providerId="ADAL" clId="{233DF46C-3D86-48A4-A7F7-A5458DB4F388}" dt="2023-01-25T20:16:35.923" v="7" actId="47"/>
        <pc:sldMkLst>
          <pc:docMk/>
          <pc:sldMk cId="546900802" sldId="339"/>
        </pc:sldMkLst>
      </pc:sldChg>
      <pc:sldChg chg="del">
        <pc:chgData name="Zack Lewis Isriel" userId="0f02f941-67d0-4d77-ba3c-28c0159a2e01" providerId="ADAL" clId="{233DF46C-3D86-48A4-A7F7-A5458DB4F388}" dt="2023-01-25T20:16:30.902" v="3" actId="47"/>
        <pc:sldMkLst>
          <pc:docMk/>
          <pc:sldMk cId="3002564691" sldId="340"/>
        </pc:sldMkLst>
      </pc:sldChg>
      <pc:sldChg chg="del">
        <pc:chgData name="Zack Lewis Isriel" userId="0f02f941-67d0-4d77-ba3c-28c0159a2e01" providerId="ADAL" clId="{233DF46C-3D86-48A4-A7F7-A5458DB4F388}" dt="2023-01-25T20:16:32.430" v="4" actId="47"/>
        <pc:sldMkLst>
          <pc:docMk/>
          <pc:sldMk cId="2758222401" sldId="341"/>
        </pc:sldMkLst>
      </pc:sldChg>
      <pc:sldChg chg="del">
        <pc:chgData name="Zack Lewis Isriel" userId="0f02f941-67d0-4d77-ba3c-28c0159a2e01" providerId="ADAL" clId="{233DF46C-3D86-48A4-A7F7-A5458DB4F388}" dt="2023-01-25T20:16:35.018" v="6" actId="47"/>
        <pc:sldMkLst>
          <pc:docMk/>
          <pc:sldMk cId="1783475941" sldId="345"/>
        </pc:sldMkLst>
      </pc:sldChg>
      <pc:sldChg chg="addSp delSp modSp mod ord">
        <pc:chgData name="Zack Lewis Isriel" userId="0f02f941-67d0-4d77-ba3c-28c0159a2e01" providerId="ADAL" clId="{233DF46C-3D86-48A4-A7F7-A5458DB4F388}" dt="2023-01-25T20:49:10.464" v="529"/>
        <pc:sldMkLst>
          <pc:docMk/>
          <pc:sldMk cId="2701967808" sldId="346"/>
        </pc:sldMkLst>
        <pc:grpChg chg="add mod">
          <ac:chgData name="Zack Lewis Isriel" userId="0f02f941-67d0-4d77-ba3c-28c0159a2e01" providerId="ADAL" clId="{233DF46C-3D86-48A4-A7F7-A5458DB4F388}" dt="2023-01-25T20:49:10.464" v="529"/>
          <ac:grpSpMkLst>
            <pc:docMk/>
            <pc:sldMk cId="2701967808" sldId="346"/>
            <ac:grpSpMk id="6" creationId="{59C95617-B585-F1D7-E505-83A04554E680}"/>
          </ac:grpSpMkLst>
        </pc:grpChg>
        <pc:picChg chg="del mod">
          <ac:chgData name="Zack Lewis Isriel" userId="0f02f941-67d0-4d77-ba3c-28c0159a2e01" providerId="ADAL" clId="{233DF46C-3D86-48A4-A7F7-A5458DB4F388}" dt="2023-01-25T20:49:09.818" v="528" actId="478"/>
          <ac:picMkLst>
            <pc:docMk/>
            <pc:sldMk cId="2701967808" sldId="346"/>
            <ac:picMk id="8" creationId="{5B82A552-94B0-A991-60F5-8ACF5F1E15E5}"/>
          </ac:picMkLst>
        </pc:picChg>
        <pc:picChg chg="mod">
          <ac:chgData name="Zack Lewis Isriel" userId="0f02f941-67d0-4d77-ba3c-28c0159a2e01" providerId="ADAL" clId="{233DF46C-3D86-48A4-A7F7-A5458DB4F388}" dt="2023-01-25T20:49:10.464" v="529"/>
          <ac:picMkLst>
            <pc:docMk/>
            <pc:sldMk cId="2701967808" sldId="346"/>
            <ac:picMk id="9" creationId="{D4F6578C-9FCF-7215-AE5A-00B8604DBE83}"/>
          </ac:picMkLst>
        </pc:picChg>
        <pc:picChg chg="mod">
          <ac:chgData name="Zack Lewis Isriel" userId="0f02f941-67d0-4d77-ba3c-28c0159a2e01" providerId="ADAL" clId="{233DF46C-3D86-48A4-A7F7-A5458DB4F388}" dt="2023-01-25T20:49:10.464" v="529"/>
          <ac:picMkLst>
            <pc:docMk/>
            <pc:sldMk cId="2701967808" sldId="346"/>
            <ac:picMk id="10" creationId="{8F8D11EE-9A02-7AE6-7B1E-62DFFF894C7D}"/>
          </ac:picMkLst>
        </pc:picChg>
      </pc:sldChg>
      <pc:sldChg chg="del">
        <pc:chgData name="Zack Lewis Isriel" userId="0f02f941-67d0-4d77-ba3c-28c0159a2e01" providerId="ADAL" clId="{233DF46C-3D86-48A4-A7F7-A5458DB4F388}" dt="2023-01-25T20:23:14.947" v="315" actId="47"/>
        <pc:sldMkLst>
          <pc:docMk/>
          <pc:sldMk cId="2551788305" sldId="347"/>
        </pc:sldMkLst>
      </pc:sldChg>
      <pc:sldChg chg="del">
        <pc:chgData name="Zack Lewis Isriel" userId="0f02f941-67d0-4d77-ba3c-28c0159a2e01" providerId="ADAL" clId="{233DF46C-3D86-48A4-A7F7-A5458DB4F388}" dt="2023-01-25T20:23:14.947" v="315" actId="47"/>
        <pc:sldMkLst>
          <pc:docMk/>
          <pc:sldMk cId="1209183270" sldId="348"/>
        </pc:sldMkLst>
      </pc:sldChg>
      <pc:sldChg chg="del">
        <pc:chgData name="Zack Lewis Isriel" userId="0f02f941-67d0-4d77-ba3c-28c0159a2e01" providerId="ADAL" clId="{233DF46C-3D86-48A4-A7F7-A5458DB4F388}" dt="2023-01-25T20:23:14.947" v="315" actId="47"/>
        <pc:sldMkLst>
          <pc:docMk/>
          <pc:sldMk cId="3335913537" sldId="349"/>
        </pc:sldMkLst>
      </pc:sldChg>
      <pc:sldChg chg="del">
        <pc:chgData name="Zack Lewis Isriel" userId="0f02f941-67d0-4d77-ba3c-28c0159a2e01" providerId="ADAL" clId="{233DF46C-3D86-48A4-A7F7-A5458DB4F388}" dt="2023-01-25T20:23:14.947" v="315" actId="47"/>
        <pc:sldMkLst>
          <pc:docMk/>
          <pc:sldMk cId="69325541" sldId="350"/>
        </pc:sldMkLst>
      </pc:sldChg>
      <pc:sldChg chg="del">
        <pc:chgData name="Zack Lewis Isriel" userId="0f02f941-67d0-4d77-ba3c-28c0159a2e01" providerId="ADAL" clId="{233DF46C-3D86-48A4-A7F7-A5458DB4F388}" dt="2023-01-25T20:23:14.947" v="315" actId="47"/>
        <pc:sldMkLst>
          <pc:docMk/>
          <pc:sldMk cId="1824849299" sldId="351"/>
        </pc:sldMkLst>
      </pc:sldChg>
      <pc:sldChg chg="del">
        <pc:chgData name="Zack Lewis Isriel" userId="0f02f941-67d0-4d77-ba3c-28c0159a2e01" providerId="ADAL" clId="{233DF46C-3D86-48A4-A7F7-A5458DB4F388}" dt="2023-01-25T20:16:38.504" v="8" actId="47"/>
        <pc:sldMkLst>
          <pc:docMk/>
          <pc:sldMk cId="3238281499" sldId="356"/>
        </pc:sldMkLst>
      </pc:sldChg>
      <pc:sldChg chg="delSp modSp del mod">
        <pc:chgData name="Zack Lewis Isriel" userId="0f02f941-67d0-4d77-ba3c-28c0159a2e01" providerId="ADAL" clId="{233DF46C-3D86-48A4-A7F7-A5458DB4F388}" dt="2023-01-25T20:39:21.965" v="398" actId="47"/>
        <pc:sldMkLst>
          <pc:docMk/>
          <pc:sldMk cId="1797517593" sldId="359"/>
        </pc:sldMkLst>
        <pc:picChg chg="mod">
          <ac:chgData name="Zack Lewis Isriel" userId="0f02f941-67d0-4d77-ba3c-28c0159a2e01" providerId="ADAL" clId="{233DF46C-3D86-48A4-A7F7-A5458DB4F388}" dt="2023-01-25T20:28:17.266" v="362" actId="2085"/>
          <ac:picMkLst>
            <pc:docMk/>
            <pc:sldMk cId="1797517593" sldId="359"/>
            <ac:picMk id="6" creationId="{A5C01FF3-9F0D-B273-37EC-C0D9D8C8BAA2}"/>
          </ac:picMkLst>
        </pc:picChg>
        <pc:picChg chg="mod">
          <ac:chgData name="Zack Lewis Isriel" userId="0f02f941-67d0-4d77-ba3c-28c0159a2e01" providerId="ADAL" clId="{233DF46C-3D86-48A4-A7F7-A5458DB4F388}" dt="2023-01-25T20:39:00.047" v="393" actId="14826"/>
          <ac:picMkLst>
            <pc:docMk/>
            <pc:sldMk cId="1797517593" sldId="359"/>
            <ac:picMk id="8" creationId="{5B82A552-94B0-A991-60F5-8ACF5F1E15E5}"/>
          </ac:picMkLst>
        </pc:picChg>
        <pc:picChg chg="del">
          <ac:chgData name="Zack Lewis Isriel" userId="0f02f941-67d0-4d77-ba3c-28c0159a2e01" providerId="ADAL" clId="{233DF46C-3D86-48A4-A7F7-A5458DB4F388}" dt="2023-01-25T20:27:46.549" v="355" actId="478"/>
          <ac:picMkLst>
            <pc:docMk/>
            <pc:sldMk cId="1797517593" sldId="359"/>
            <ac:picMk id="1026" creationId="{321E669B-5D78-F76C-F253-8ADA612C48EB}"/>
          </ac:picMkLst>
        </pc:picChg>
      </pc:sldChg>
      <pc:sldChg chg="addSp delSp modSp mod">
        <pc:chgData name="Zack Lewis Isriel" userId="0f02f941-67d0-4d77-ba3c-28c0159a2e01" providerId="ADAL" clId="{233DF46C-3D86-48A4-A7F7-A5458DB4F388}" dt="2023-01-25T22:03:43.104" v="3026" actId="20577"/>
        <pc:sldMkLst>
          <pc:docMk/>
          <pc:sldMk cId="1807229454" sldId="361"/>
        </pc:sldMkLst>
        <pc:spChg chg="mod">
          <ac:chgData name="Zack Lewis Isriel" userId="0f02f941-67d0-4d77-ba3c-28c0159a2e01" providerId="ADAL" clId="{233DF46C-3D86-48A4-A7F7-A5458DB4F388}" dt="2023-01-25T22:03:43.104" v="3026" actId="20577"/>
          <ac:spMkLst>
            <pc:docMk/>
            <pc:sldMk cId="1807229454" sldId="361"/>
            <ac:spMk id="4" creationId="{51F75CB8-9EE7-DD15-CFBF-76799C2B9F79}"/>
          </ac:spMkLst>
        </pc:spChg>
        <pc:grpChg chg="del">
          <ac:chgData name="Zack Lewis Isriel" userId="0f02f941-67d0-4d77-ba3c-28c0159a2e01" providerId="ADAL" clId="{233DF46C-3D86-48A4-A7F7-A5458DB4F388}" dt="2023-01-25T20:50:35.112" v="548" actId="478"/>
          <ac:grpSpMkLst>
            <pc:docMk/>
            <pc:sldMk cId="1807229454" sldId="361"/>
            <ac:grpSpMk id="7" creationId="{CDE3DE35-FE93-F35C-0BCE-BFF24EEAB3AC}"/>
          </ac:grpSpMkLst>
        </pc:grpChg>
        <pc:grpChg chg="add del mod">
          <ac:chgData name="Zack Lewis Isriel" userId="0f02f941-67d0-4d77-ba3c-28c0159a2e01" providerId="ADAL" clId="{233DF46C-3D86-48A4-A7F7-A5458DB4F388}" dt="2023-01-25T20:50:32.763" v="547"/>
          <ac:grpSpMkLst>
            <pc:docMk/>
            <pc:sldMk cId="1807229454" sldId="361"/>
            <ac:grpSpMk id="10" creationId="{CAA9BFD1-CE4D-C70A-1AF7-5CB932CDA2AB}"/>
          </ac:grpSpMkLst>
        </pc:grpChg>
        <pc:grpChg chg="add mod">
          <ac:chgData name="Zack Lewis Isriel" userId="0f02f941-67d0-4d77-ba3c-28c0159a2e01" providerId="ADAL" clId="{233DF46C-3D86-48A4-A7F7-A5458DB4F388}" dt="2023-01-25T20:50:35.421" v="549"/>
          <ac:grpSpMkLst>
            <pc:docMk/>
            <pc:sldMk cId="1807229454" sldId="361"/>
            <ac:grpSpMk id="13" creationId="{7DC0DB8B-E78D-72F3-AF88-D397DFF37440}"/>
          </ac:grpSpMkLst>
        </pc:grpChg>
        <pc:picChg chg="del mod">
          <ac:chgData name="Zack Lewis Isriel" userId="0f02f941-67d0-4d77-ba3c-28c0159a2e01" providerId="ADAL" clId="{233DF46C-3D86-48A4-A7F7-A5458DB4F388}" dt="2023-01-25T20:43:31.118" v="447" actId="478"/>
          <ac:picMkLst>
            <pc:docMk/>
            <pc:sldMk cId="1807229454" sldId="361"/>
            <ac:picMk id="3" creationId="{A8A34ACA-1D60-43FA-100E-11B9C2725E6F}"/>
          </ac:picMkLst>
        </pc:picChg>
        <pc:picChg chg="add mod">
          <ac:chgData name="Zack Lewis Isriel" userId="0f02f941-67d0-4d77-ba3c-28c0159a2e01" providerId="ADAL" clId="{233DF46C-3D86-48A4-A7F7-A5458DB4F388}" dt="2023-01-25T20:43:31.918" v="448"/>
          <ac:picMkLst>
            <pc:docMk/>
            <pc:sldMk cId="1807229454" sldId="361"/>
            <ac:picMk id="6" creationId="{628351C1-D355-909D-D38F-ECF58E83DB3A}"/>
          </ac:picMkLst>
        </pc:picChg>
        <pc:picChg chg="mod">
          <ac:chgData name="Zack Lewis Isriel" userId="0f02f941-67d0-4d77-ba3c-28c0159a2e01" providerId="ADAL" clId="{233DF46C-3D86-48A4-A7F7-A5458DB4F388}" dt="2023-01-25T20:50:31.435" v="546"/>
          <ac:picMkLst>
            <pc:docMk/>
            <pc:sldMk cId="1807229454" sldId="361"/>
            <ac:picMk id="11" creationId="{CABEF9A6-006B-203A-678D-EA73FC0B9914}"/>
          </ac:picMkLst>
        </pc:picChg>
        <pc:picChg chg="mod">
          <ac:chgData name="Zack Lewis Isriel" userId="0f02f941-67d0-4d77-ba3c-28c0159a2e01" providerId="ADAL" clId="{233DF46C-3D86-48A4-A7F7-A5458DB4F388}" dt="2023-01-25T20:50:31.435" v="546"/>
          <ac:picMkLst>
            <pc:docMk/>
            <pc:sldMk cId="1807229454" sldId="361"/>
            <ac:picMk id="12" creationId="{D604628A-5ADE-5E56-A6DC-8642C6AA4975}"/>
          </ac:picMkLst>
        </pc:picChg>
        <pc:picChg chg="mod">
          <ac:chgData name="Zack Lewis Isriel" userId="0f02f941-67d0-4d77-ba3c-28c0159a2e01" providerId="ADAL" clId="{233DF46C-3D86-48A4-A7F7-A5458DB4F388}" dt="2023-01-25T20:50:35.421" v="549"/>
          <ac:picMkLst>
            <pc:docMk/>
            <pc:sldMk cId="1807229454" sldId="361"/>
            <ac:picMk id="14" creationId="{CE8AEDD3-C2E8-C8D9-8755-0D905E0120ED}"/>
          </ac:picMkLst>
        </pc:picChg>
        <pc:picChg chg="mod">
          <ac:chgData name="Zack Lewis Isriel" userId="0f02f941-67d0-4d77-ba3c-28c0159a2e01" providerId="ADAL" clId="{233DF46C-3D86-48A4-A7F7-A5458DB4F388}" dt="2023-01-25T20:50:35.421" v="549"/>
          <ac:picMkLst>
            <pc:docMk/>
            <pc:sldMk cId="1807229454" sldId="361"/>
            <ac:picMk id="15" creationId="{5148BE7B-6986-B8DC-CAA7-E4B4D20BB51C}"/>
          </ac:picMkLst>
        </pc:picChg>
      </pc:sldChg>
      <pc:sldChg chg="addSp delSp modSp mod">
        <pc:chgData name="Zack Lewis Isriel" userId="0f02f941-67d0-4d77-ba3c-28c0159a2e01" providerId="ADAL" clId="{233DF46C-3D86-48A4-A7F7-A5458DB4F388}" dt="2023-01-25T21:00:25.702" v="772" actId="1076"/>
        <pc:sldMkLst>
          <pc:docMk/>
          <pc:sldMk cId="3137924376" sldId="362"/>
        </pc:sldMkLst>
        <pc:grpChg chg="add mod">
          <ac:chgData name="Zack Lewis Isriel" userId="0f02f941-67d0-4d77-ba3c-28c0159a2e01" providerId="ADAL" clId="{233DF46C-3D86-48A4-A7F7-A5458DB4F388}" dt="2023-01-25T20:48:51.773" v="518"/>
          <ac:grpSpMkLst>
            <pc:docMk/>
            <pc:sldMk cId="3137924376" sldId="362"/>
            <ac:grpSpMk id="10" creationId="{39BA68E3-9259-DC3B-CA85-0423C96C52A3}"/>
          </ac:grpSpMkLst>
        </pc:grpChg>
        <pc:picChg chg="del">
          <ac:chgData name="Zack Lewis Isriel" userId="0f02f941-67d0-4d77-ba3c-28c0159a2e01" providerId="ADAL" clId="{233DF46C-3D86-48A4-A7F7-A5458DB4F388}" dt="2023-01-25T21:00:23.729" v="771" actId="478"/>
          <ac:picMkLst>
            <pc:docMk/>
            <pc:sldMk cId="3137924376" sldId="362"/>
            <ac:picMk id="6" creationId="{56C2EE9B-B76B-9F75-06E5-44317B47C90C}"/>
          </ac:picMkLst>
        </pc:picChg>
        <pc:picChg chg="del mod">
          <ac:chgData name="Zack Lewis Isriel" userId="0f02f941-67d0-4d77-ba3c-28c0159a2e01" providerId="ADAL" clId="{233DF46C-3D86-48A4-A7F7-A5458DB4F388}" dt="2023-01-25T20:48:50.996" v="517" actId="478"/>
          <ac:picMkLst>
            <pc:docMk/>
            <pc:sldMk cId="3137924376" sldId="362"/>
            <ac:picMk id="8" creationId="{5B82A552-94B0-A991-60F5-8ACF5F1E15E5}"/>
          </ac:picMkLst>
        </pc:picChg>
        <pc:picChg chg="mod">
          <ac:chgData name="Zack Lewis Isriel" userId="0f02f941-67d0-4d77-ba3c-28c0159a2e01" providerId="ADAL" clId="{233DF46C-3D86-48A4-A7F7-A5458DB4F388}" dt="2023-01-25T21:00:25.702" v="772" actId="1076"/>
          <ac:picMkLst>
            <pc:docMk/>
            <pc:sldMk cId="3137924376" sldId="362"/>
            <ac:picMk id="9" creationId="{7337D77A-BB6F-738D-412D-FBCD4144A347}"/>
          </ac:picMkLst>
        </pc:picChg>
        <pc:picChg chg="mod">
          <ac:chgData name="Zack Lewis Isriel" userId="0f02f941-67d0-4d77-ba3c-28c0159a2e01" providerId="ADAL" clId="{233DF46C-3D86-48A4-A7F7-A5458DB4F388}" dt="2023-01-25T20:48:51.773" v="518"/>
          <ac:picMkLst>
            <pc:docMk/>
            <pc:sldMk cId="3137924376" sldId="362"/>
            <ac:picMk id="11" creationId="{D0A32303-0A27-ADED-FE0E-2016B3899D44}"/>
          </ac:picMkLst>
        </pc:picChg>
        <pc:picChg chg="mod">
          <ac:chgData name="Zack Lewis Isriel" userId="0f02f941-67d0-4d77-ba3c-28c0159a2e01" providerId="ADAL" clId="{233DF46C-3D86-48A4-A7F7-A5458DB4F388}" dt="2023-01-25T20:48:51.773" v="518"/>
          <ac:picMkLst>
            <pc:docMk/>
            <pc:sldMk cId="3137924376" sldId="362"/>
            <ac:picMk id="12" creationId="{C86782E8-2685-FF02-4760-6164D59E8343}"/>
          </ac:picMkLst>
        </pc:picChg>
      </pc:sldChg>
      <pc:sldChg chg="delSp modSp del mod ord">
        <pc:chgData name="Zack Lewis Isriel" userId="0f02f941-67d0-4d77-ba3c-28c0159a2e01" providerId="ADAL" clId="{233DF46C-3D86-48A4-A7F7-A5458DB4F388}" dt="2023-01-25T20:22:28.393" v="313" actId="47"/>
        <pc:sldMkLst>
          <pc:docMk/>
          <pc:sldMk cId="3883582107" sldId="364"/>
        </pc:sldMkLst>
        <pc:picChg chg="del mod">
          <ac:chgData name="Zack Lewis Isriel" userId="0f02f941-67d0-4d77-ba3c-28c0159a2e01" providerId="ADAL" clId="{233DF46C-3D86-48A4-A7F7-A5458DB4F388}" dt="2023-01-25T20:22:13.099" v="292" actId="478"/>
          <ac:picMkLst>
            <pc:docMk/>
            <pc:sldMk cId="3883582107" sldId="364"/>
            <ac:picMk id="4" creationId="{CB8D0F96-0C3E-E5D6-F1B7-2788AEA7AD21}"/>
          </ac:picMkLst>
        </pc:picChg>
      </pc:sldChg>
      <pc:sldChg chg="del">
        <pc:chgData name="Zack Lewis Isriel" userId="0f02f941-67d0-4d77-ba3c-28c0159a2e01" providerId="ADAL" clId="{233DF46C-3D86-48A4-A7F7-A5458DB4F388}" dt="2023-01-25T20:22:55.691" v="314" actId="47"/>
        <pc:sldMkLst>
          <pc:docMk/>
          <pc:sldMk cId="4082043276" sldId="365"/>
        </pc:sldMkLst>
      </pc:sldChg>
      <pc:sldChg chg="del ord">
        <pc:chgData name="Zack Lewis Isriel" userId="0f02f941-67d0-4d77-ba3c-28c0159a2e01" providerId="ADAL" clId="{233DF46C-3D86-48A4-A7F7-A5458DB4F388}" dt="2023-01-25T20:25:01.167" v="317" actId="47"/>
        <pc:sldMkLst>
          <pc:docMk/>
          <pc:sldMk cId="4207206708" sldId="388"/>
        </pc:sldMkLst>
      </pc:sldChg>
      <pc:sldChg chg="addSp delSp modSp mod ord">
        <pc:chgData name="Zack Lewis Isriel" userId="0f02f941-67d0-4d77-ba3c-28c0159a2e01" providerId="ADAL" clId="{233DF46C-3D86-48A4-A7F7-A5458DB4F388}" dt="2023-01-25T20:52:09.783" v="569" actId="20577"/>
        <pc:sldMkLst>
          <pc:docMk/>
          <pc:sldMk cId="4152425271" sldId="394"/>
        </pc:sldMkLst>
        <pc:spChg chg="mod">
          <ac:chgData name="Zack Lewis Isriel" userId="0f02f941-67d0-4d77-ba3c-28c0159a2e01" providerId="ADAL" clId="{233DF46C-3D86-48A4-A7F7-A5458DB4F388}" dt="2023-01-25T20:52:09.783" v="569" actId="20577"/>
          <ac:spMkLst>
            <pc:docMk/>
            <pc:sldMk cId="4152425271" sldId="394"/>
            <ac:spMk id="4" creationId="{51F75CB8-9EE7-DD15-CFBF-76799C2B9F79}"/>
          </ac:spMkLst>
        </pc:spChg>
        <pc:grpChg chg="add mod">
          <ac:chgData name="Zack Lewis Isriel" userId="0f02f941-67d0-4d77-ba3c-28c0159a2e01" providerId="ADAL" clId="{233DF46C-3D86-48A4-A7F7-A5458DB4F388}" dt="2023-01-25T20:50:22.638" v="545"/>
          <ac:grpSpMkLst>
            <pc:docMk/>
            <pc:sldMk cId="4152425271" sldId="394"/>
            <ac:grpSpMk id="8" creationId="{4A170E5F-5697-3EDE-413A-B938FAEE77F8}"/>
          </ac:grpSpMkLst>
        </pc:grpChg>
        <pc:picChg chg="del mod">
          <ac:chgData name="Zack Lewis Isriel" userId="0f02f941-67d0-4d77-ba3c-28c0159a2e01" providerId="ADAL" clId="{233DF46C-3D86-48A4-A7F7-A5458DB4F388}" dt="2023-01-25T20:43:26.782" v="446" actId="478"/>
          <ac:picMkLst>
            <pc:docMk/>
            <pc:sldMk cId="4152425271" sldId="394"/>
            <ac:picMk id="3" creationId="{79162577-1A60-0070-6EBD-BF667F26CED3}"/>
          </ac:picMkLst>
        </pc:picChg>
        <pc:picChg chg="add del mod">
          <ac:chgData name="Zack Lewis Isriel" userId="0f02f941-67d0-4d77-ba3c-28c0159a2e01" providerId="ADAL" clId="{233DF46C-3D86-48A4-A7F7-A5458DB4F388}" dt="2023-01-25T20:43:07.859" v="442" actId="478"/>
          <ac:picMkLst>
            <pc:docMk/>
            <pc:sldMk cId="4152425271" sldId="394"/>
            <ac:picMk id="6" creationId="{91A46F14-6556-F35A-A67F-E7210BA4AE75}"/>
          </ac:picMkLst>
        </pc:picChg>
        <pc:picChg chg="add del mod">
          <ac:chgData name="Zack Lewis Isriel" userId="0f02f941-67d0-4d77-ba3c-28c0159a2e01" providerId="ADAL" clId="{233DF46C-3D86-48A4-A7F7-A5458DB4F388}" dt="2023-01-25T20:50:22.447" v="544" actId="478"/>
          <ac:picMkLst>
            <pc:docMk/>
            <pc:sldMk cId="4152425271" sldId="394"/>
            <ac:picMk id="7" creationId="{16180F80-A077-8C3B-6A33-0D967BE1B9EF}"/>
          </ac:picMkLst>
        </pc:picChg>
        <pc:picChg chg="mod">
          <ac:chgData name="Zack Lewis Isriel" userId="0f02f941-67d0-4d77-ba3c-28c0159a2e01" providerId="ADAL" clId="{233DF46C-3D86-48A4-A7F7-A5458DB4F388}" dt="2023-01-25T20:50:22.638" v="545"/>
          <ac:picMkLst>
            <pc:docMk/>
            <pc:sldMk cId="4152425271" sldId="394"/>
            <ac:picMk id="9" creationId="{3A658F83-3FBF-13D3-3418-FEC30331F998}"/>
          </ac:picMkLst>
        </pc:picChg>
        <pc:picChg chg="mod">
          <ac:chgData name="Zack Lewis Isriel" userId="0f02f941-67d0-4d77-ba3c-28c0159a2e01" providerId="ADAL" clId="{233DF46C-3D86-48A4-A7F7-A5458DB4F388}" dt="2023-01-25T20:50:22.638" v="545"/>
          <ac:picMkLst>
            <pc:docMk/>
            <pc:sldMk cId="4152425271" sldId="394"/>
            <ac:picMk id="10" creationId="{EB69E093-DE22-C97D-0407-8449F0791331}"/>
          </ac:picMkLst>
        </pc:picChg>
        <pc:cxnChg chg="del mod">
          <ac:chgData name="Zack Lewis Isriel" userId="0f02f941-67d0-4d77-ba3c-28c0159a2e01" providerId="ADAL" clId="{233DF46C-3D86-48A4-A7F7-A5458DB4F388}" dt="2023-01-25T20:51:19.586" v="558" actId="478"/>
          <ac:cxnSpMkLst>
            <pc:docMk/>
            <pc:sldMk cId="4152425271" sldId="394"/>
            <ac:cxnSpMk id="5" creationId="{31498C7D-16DD-DB7F-4AD9-71DFD8A5FD09}"/>
          </ac:cxnSpMkLst>
        </pc:cxnChg>
        <pc:cxnChg chg="add mod">
          <ac:chgData name="Zack Lewis Isriel" userId="0f02f941-67d0-4d77-ba3c-28c0159a2e01" providerId="ADAL" clId="{233DF46C-3D86-48A4-A7F7-A5458DB4F388}" dt="2023-01-25T20:51:20.417" v="559"/>
          <ac:cxnSpMkLst>
            <pc:docMk/>
            <pc:sldMk cId="4152425271" sldId="394"/>
            <ac:cxnSpMk id="11" creationId="{55E8A082-69EA-6812-B16F-C3B164FE84E2}"/>
          </ac:cxnSpMkLst>
        </pc:cxnChg>
      </pc:sldChg>
      <pc:sldChg chg="addSp delSp modSp mod">
        <pc:chgData name="Zack Lewis Isriel" userId="0f02f941-67d0-4d77-ba3c-28c0159a2e01" providerId="ADAL" clId="{233DF46C-3D86-48A4-A7F7-A5458DB4F388}" dt="2023-01-25T20:49:16.275" v="531"/>
        <pc:sldMkLst>
          <pc:docMk/>
          <pc:sldMk cId="1263481632" sldId="395"/>
        </pc:sldMkLst>
        <pc:spChg chg="mod">
          <ac:chgData name="Zack Lewis Isriel" userId="0f02f941-67d0-4d77-ba3c-28c0159a2e01" providerId="ADAL" clId="{233DF46C-3D86-48A4-A7F7-A5458DB4F388}" dt="2023-01-25T20:20:39.530" v="251" actId="20577"/>
          <ac:spMkLst>
            <pc:docMk/>
            <pc:sldMk cId="1263481632" sldId="395"/>
            <ac:spMk id="20" creationId="{C78D14A9-9FE1-144B-E833-CA6033B8FDF9}"/>
          </ac:spMkLst>
        </pc:spChg>
        <pc:spChg chg="mod">
          <ac:chgData name="Zack Lewis Isriel" userId="0f02f941-67d0-4d77-ba3c-28c0159a2e01" providerId="ADAL" clId="{233DF46C-3D86-48A4-A7F7-A5458DB4F388}" dt="2023-01-25T20:20:33.977" v="249" actId="20577"/>
          <ac:spMkLst>
            <pc:docMk/>
            <pc:sldMk cId="1263481632" sldId="395"/>
            <ac:spMk id="21" creationId="{AC3B6B0C-9AA8-5384-D72B-F33A4ADD27E4}"/>
          </ac:spMkLst>
        </pc:spChg>
        <pc:grpChg chg="add mod">
          <ac:chgData name="Zack Lewis Isriel" userId="0f02f941-67d0-4d77-ba3c-28c0159a2e01" providerId="ADAL" clId="{233DF46C-3D86-48A4-A7F7-A5458DB4F388}" dt="2023-01-25T20:49:16.275" v="531"/>
          <ac:grpSpMkLst>
            <pc:docMk/>
            <pc:sldMk cId="1263481632" sldId="395"/>
            <ac:grpSpMk id="12" creationId="{9E1529A5-1876-7883-811B-E3DE3145B063}"/>
          </ac:grpSpMkLst>
        </pc:grpChg>
        <pc:picChg chg="del mod">
          <ac:chgData name="Zack Lewis Isriel" userId="0f02f941-67d0-4d77-ba3c-28c0159a2e01" providerId="ADAL" clId="{233DF46C-3D86-48A4-A7F7-A5458DB4F388}" dt="2023-01-25T20:49:15.532" v="530" actId="478"/>
          <ac:picMkLst>
            <pc:docMk/>
            <pc:sldMk cId="1263481632" sldId="395"/>
            <ac:picMk id="9" creationId="{E037C212-5A53-A53F-4E35-DB215FCE9999}"/>
          </ac:picMkLst>
        </pc:picChg>
        <pc:picChg chg="mod">
          <ac:chgData name="Zack Lewis Isriel" userId="0f02f941-67d0-4d77-ba3c-28c0159a2e01" providerId="ADAL" clId="{233DF46C-3D86-48A4-A7F7-A5458DB4F388}" dt="2023-01-25T20:49:16.275" v="531"/>
          <ac:picMkLst>
            <pc:docMk/>
            <pc:sldMk cId="1263481632" sldId="395"/>
            <ac:picMk id="13" creationId="{B2FDEE1D-C0E9-5ACB-47AB-E03B05C93CF9}"/>
          </ac:picMkLst>
        </pc:picChg>
        <pc:picChg chg="mod">
          <ac:chgData name="Zack Lewis Isriel" userId="0f02f941-67d0-4d77-ba3c-28c0159a2e01" providerId="ADAL" clId="{233DF46C-3D86-48A4-A7F7-A5458DB4F388}" dt="2023-01-25T20:49:16.275" v="531"/>
          <ac:picMkLst>
            <pc:docMk/>
            <pc:sldMk cId="1263481632" sldId="395"/>
            <ac:picMk id="14" creationId="{2408DEF9-9C0F-2A04-6C12-429F8DA2E0DE}"/>
          </ac:picMkLst>
        </pc:picChg>
      </pc:sldChg>
      <pc:sldChg chg="del">
        <pc:chgData name="Zack Lewis Isriel" userId="0f02f941-67d0-4d77-ba3c-28c0159a2e01" providerId="ADAL" clId="{233DF46C-3D86-48A4-A7F7-A5458DB4F388}" dt="2023-01-25T20:16:24.625" v="2" actId="47"/>
        <pc:sldMkLst>
          <pc:docMk/>
          <pc:sldMk cId="542544976" sldId="396"/>
        </pc:sldMkLst>
      </pc:sldChg>
      <pc:sldChg chg="addSp delSp modSp mod">
        <pc:chgData name="Zack Lewis Isriel" userId="0f02f941-67d0-4d77-ba3c-28c0159a2e01" providerId="ADAL" clId="{233DF46C-3D86-48A4-A7F7-A5458DB4F388}" dt="2023-01-25T20:50:40.039" v="551"/>
        <pc:sldMkLst>
          <pc:docMk/>
          <pc:sldMk cId="3113950536" sldId="397"/>
        </pc:sldMkLst>
        <pc:grpChg chg="add mod">
          <ac:chgData name="Zack Lewis Isriel" userId="0f02f941-67d0-4d77-ba3c-28c0159a2e01" providerId="ADAL" clId="{233DF46C-3D86-48A4-A7F7-A5458DB4F388}" dt="2023-01-25T20:50:40.039" v="551"/>
          <ac:grpSpMkLst>
            <pc:docMk/>
            <pc:sldMk cId="3113950536" sldId="397"/>
            <ac:grpSpMk id="7" creationId="{F589B512-AC51-1B76-2EBD-3E58E07E53A5}"/>
          </ac:grpSpMkLst>
        </pc:grpChg>
        <pc:picChg chg="mod">
          <ac:chgData name="Zack Lewis Isriel" userId="0f02f941-67d0-4d77-ba3c-28c0159a2e01" providerId="ADAL" clId="{233DF46C-3D86-48A4-A7F7-A5458DB4F388}" dt="2023-01-25T20:39:51.487" v="403" actId="14826"/>
          <ac:picMkLst>
            <pc:docMk/>
            <pc:sldMk cId="3113950536" sldId="397"/>
            <ac:picMk id="2" creationId="{6C88388E-55EB-0388-CD9A-2960B8DF6D55}"/>
          </ac:picMkLst>
        </pc:picChg>
        <pc:picChg chg="del mod">
          <ac:chgData name="Zack Lewis Isriel" userId="0f02f941-67d0-4d77-ba3c-28c0159a2e01" providerId="ADAL" clId="{233DF46C-3D86-48A4-A7F7-A5458DB4F388}" dt="2023-01-25T20:43:35.847" v="449" actId="478"/>
          <ac:picMkLst>
            <pc:docMk/>
            <pc:sldMk cId="3113950536" sldId="397"/>
            <ac:picMk id="3" creationId="{585C6603-66CF-8C32-CA06-48E7DCA73654}"/>
          </ac:picMkLst>
        </pc:picChg>
        <pc:picChg chg="add del mod">
          <ac:chgData name="Zack Lewis Isriel" userId="0f02f941-67d0-4d77-ba3c-28c0159a2e01" providerId="ADAL" clId="{233DF46C-3D86-48A4-A7F7-A5458DB4F388}" dt="2023-01-25T20:50:39.754" v="550" actId="478"/>
          <ac:picMkLst>
            <pc:docMk/>
            <pc:sldMk cId="3113950536" sldId="397"/>
            <ac:picMk id="6" creationId="{46DFDAF8-03D3-D293-A8DE-0D46044344C7}"/>
          </ac:picMkLst>
        </pc:picChg>
        <pc:picChg chg="mod">
          <ac:chgData name="Zack Lewis Isriel" userId="0f02f941-67d0-4d77-ba3c-28c0159a2e01" providerId="ADAL" clId="{233DF46C-3D86-48A4-A7F7-A5458DB4F388}" dt="2023-01-25T20:50:40.039" v="551"/>
          <ac:picMkLst>
            <pc:docMk/>
            <pc:sldMk cId="3113950536" sldId="397"/>
            <ac:picMk id="8" creationId="{F63FC509-EEF6-2EC7-BEB6-7033DB775069}"/>
          </ac:picMkLst>
        </pc:picChg>
        <pc:picChg chg="mod">
          <ac:chgData name="Zack Lewis Isriel" userId="0f02f941-67d0-4d77-ba3c-28c0159a2e01" providerId="ADAL" clId="{233DF46C-3D86-48A4-A7F7-A5458DB4F388}" dt="2023-01-25T20:50:40.039" v="551"/>
          <ac:picMkLst>
            <pc:docMk/>
            <pc:sldMk cId="3113950536" sldId="397"/>
            <ac:picMk id="9" creationId="{1C0936B3-1276-B15B-7F5F-1337CBA9A82E}"/>
          </ac:picMkLst>
        </pc:picChg>
        <pc:picChg chg="mod">
          <ac:chgData name="Zack Lewis Isriel" userId="0f02f941-67d0-4d77-ba3c-28c0159a2e01" providerId="ADAL" clId="{233DF46C-3D86-48A4-A7F7-A5458DB4F388}" dt="2023-01-25T20:39:58.942" v="404" actId="14826"/>
          <ac:picMkLst>
            <pc:docMk/>
            <pc:sldMk cId="3113950536" sldId="397"/>
            <ac:picMk id="16" creationId="{FBB24EBD-9F05-FD13-B596-B33A940A91A1}"/>
          </ac:picMkLst>
        </pc:picChg>
      </pc:sldChg>
      <pc:sldChg chg="addSp delSp modSp mod ord">
        <pc:chgData name="Zack Lewis Isriel" userId="0f02f941-67d0-4d77-ba3c-28c0159a2e01" providerId="ADAL" clId="{233DF46C-3D86-48A4-A7F7-A5458DB4F388}" dt="2023-01-25T21:59:18.114" v="2990" actId="20577"/>
        <pc:sldMkLst>
          <pc:docMk/>
          <pc:sldMk cId="4270903153" sldId="398"/>
        </pc:sldMkLst>
        <pc:spChg chg="mod">
          <ac:chgData name="Zack Lewis Isriel" userId="0f02f941-67d0-4d77-ba3c-28c0159a2e01" providerId="ADAL" clId="{233DF46C-3D86-48A4-A7F7-A5458DB4F388}" dt="2023-01-25T21:57:52.189" v="2904" actId="1037"/>
          <ac:spMkLst>
            <pc:docMk/>
            <pc:sldMk cId="4270903153" sldId="398"/>
            <ac:spMk id="6" creationId="{CA9924AA-779B-B6FD-E574-0DF151ACE2BE}"/>
          </ac:spMkLst>
        </pc:spChg>
        <pc:spChg chg="mod">
          <ac:chgData name="Zack Lewis Isriel" userId="0f02f941-67d0-4d77-ba3c-28c0159a2e01" providerId="ADAL" clId="{233DF46C-3D86-48A4-A7F7-A5458DB4F388}" dt="2023-01-25T21:59:18.114" v="2990" actId="20577"/>
          <ac:spMkLst>
            <pc:docMk/>
            <pc:sldMk cId="4270903153" sldId="398"/>
            <ac:spMk id="22" creationId="{BB6E23BC-3D7B-BF82-9F03-1F3FBFA54A73}"/>
          </ac:spMkLst>
        </pc:spChg>
        <pc:grpChg chg="add mod">
          <ac:chgData name="Zack Lewis Isriel" userId="0f02f941-67d0-4d77-ba3c-28c0159a2e01" providerId="ADAL" clId="{233DF46C-3D86-48A4-A7F7-A5458DB4F388}" dt="2023-01-25T20:48:39.325" v="512"/>
          <ac:grpSpMkLst>
            <pc:docMk/>
            <pc:sldMk cId="4270903153" sldId="398"/>
            <ac:grpSpMk id="12" creationId="{A1111A2A-5237-ADE2-98B2-E1E633C78C1E}"/>
          </ac:grpSpMkLst>
        </pc:grpChg>
        <pc:picChg chg="del">
          <ac:chgData name="Zack Lewis Isriel" userId="0f02f941-67d0-4d77-ba3c-28c0159a2e01" providerId="ADAL" clId="{233DF46C-3D86-48A4-A7F7-A5458DB4F388}" dt="2023-01-25T20:36:49.660" v="386" actId="478"/>
          <ac:picMkLst>
            <pc:docMk/>
            <pc:sldMk cId="4270903153" sldId="398"/>
            <ac:picMk id="7" creationId="{E02A965D-66E4-68DE-FAD1-9843983C0EE7}"/>
          </ac:picMkLst>
        </pc:picChg>
        <pc:picChg chg="del mod">
          <ac:chgData name="Zack Lewis Isriel" userId="0f02f941-67d0-4d77-ba3c-28c0159a2e01" providerId="ADAL" clId="{233DF46C-3D86-48A4-A7F7-A5458DB4F388}" dt="2023-01-25T20:45:08.863" v="461" actId="478"/>
          <ac:picMkLst>
            <pc:docMk/>
            <pc:sldMk cId="4270903153" sldId="398"/>
            <ac:picMk id="8" creationId="{60227F2C-26C0-07BF-6BC3-46D910C5183A}"/>
          </ac:picMkLst>
        </pc:picChg>
        <pc:picChg chg="add del mod">
          <ac:chgData name="Zack Lewis Isriel" userId="0f02f941-67d0-4d77-ba3c-28c0159a2e01" providerId="ADAL" clId="{233DF46C-3D86-48A4-A7F7-A5458DB4F388}" dt="2023-01-25T20:48:37.622" v="510" actId="478"/>
          <ac:picMkLst>
            <pc:docMk/>
            <pc:sldMk cId="4270903153" sldId="398"/>
            <ac:picMk id="9" creationId="{1A9A6D32-E8B1-59FB-A7BF-F6DDDDC84F4E}"/>
          </ac:picMkLst>
        </pc:picChg>
        <pc:picChg chg="add del mod">
          <ac:chgData name="Zack Lewis Isriel" userId="0f02f941-67d0-4d77-ba3c-28c0159a2e01" providerId="ADAL" clId="{233DF46C-3D86-48A4-A7F7-A5458DB4F388}" dt="2023-01-25T20:48:38.344" v="511" actId="478"/>
          <ac:picMkLst>
            <pc:docMk/>
            <pc:sldMk cId="4270903153" sldId="398"/>
            <ac:picMk id="10" creationId="{31F59DF7-9260-4684-7125-D97D41FCF2F1}"/>
          </ac:picMkLst>
        </pc:picChg>
        <pc:picChg chg="mod">
          <ac:chgData name="Zack Lewis Isriel" userId="0f02f941-67d0-4d77-ba3c-28c0159a2e01" providerId="ADAL" clId="{233DF46C-3D86-48A4-A7F7-A5458DB4F388}" dt="2023-01-25T21:53:20.328" v="2333" actId="1076"/>
          <ac:picMkLst>
            <pc:docMk/>
            <pc:sldMk cId="4270903153" sldId="398"/>
            <ac:picMk id="11" creationId="{2C3E7BB9-A789-EA30-4278-C9DAB287FEEB}"/>
          </ac:picMkLst>
        </pc:picChg>
        <pc:picChg chg="mod">
          <ac:chgData name="Zack Lewis Isriel" userId="0f02f941-67d0-4d77-ba3c-28c0159a2e01" providerId="ADAL" clId="{233DF46C-3D86-48A4-A7F7-A5458DB4F388}" dt="2023-01-25T20:48:39.325" v="512"/>
          <ac:picMkLst>
            <pc:docMk/>
            <pc:sldMk cId="4270903153" sldId="398"/>
            <ac:picMk id="13" creationId="{1EC8BCC8-9BBF-1029-4DE4-BAE0B934BBE4}"/>
          </ac:picMkLst>
        </pc:picChg>
        <pc:picChg chg="mod">
          <ac:chgData name="Zack Lewis Isriel" userId="0f02f941-67d0-4d77-ba3c-28c0159a2e01" providerId="ADAL" clId="{233DF46C-3D86-48A4-A7F7-A5458DB4F388}" dt="2023-01-25T20:48:39.325" v="512"/>
          <ac:picMkLst>
            <pc:docMk/>
            <pc:sldMk cId="4270903153" sldId="398"/>
            <ac:picMk id="14" creationId="{2F050426-F2E9-85D4-0D86-A16A39977215}"/>
          </ac:picMkLst>
        </pc:picChg>
      </pc:sldChg>
      <pc:sldChg chg="del">
        <pc:chgData name="Zack Lewis Isriel" userId="0f02f941-67d0-4d77-ba3c-28c0159a2e01" providerId="ADAL" clId="{233DF46C-3D86-48A4-A7F7-A5458DB4F388}" dt="2023-01-25T20:16:34.466" v="5" actId="47"/>
        <pc:sldMkLst>
          <pc:docMk/>
          <pc:sldMk cId="2323764966" sldId="399"/>
        </pc:sldMkLst>
      </pc:sldChg>
      <pc:sldChg chg="addSp delSp modSp mod delAnim modAnim">
        <pc:chgData name="Zack Lewis Isriel" userId="0f02f941-67d0-4d77-ba3c-28c0159a2e01" providerId="ADAL" clId="{233DF46C-3D86-48A4-A7F7-A5458DB4F388}" dt="2023-01-25T22:06:31.133" v="3027"/>
        <pc:sldMkLst>
          <pc:docMk/>
          <pc:sldMk cId="4277115670" sldId="400"/>
        </pc:sldMkLst>
        <pc:spChg chg="del">
          <ac:chgData name="Zack Lewis Isriel" userId="0f02f941-67d0-4d77-ba3c-28c0159a2e01" providerId="ADAL" clId="{233DF46C-3D86-48A4-A7F7-A5458DB4F388}" dt="2023-01-25T20:26:40.114" v="342" actId="478"/>
          <ac:spMkLst>
            <pc:docMk/>
            <pc:sldMk cId="4277115670" sldId="400"/>
            <ac:spMk id="12" creationId="{1FB37E0E-668A-E388-1149-D1AE6F2CD06A}"/>
          </ac:spMkLst>
        </pc:spChg>
        <pc:spChg chg="add mod">
          <ac:chgData name="Zack Lewis Isriel" userId="0f02f941-67d0-4d77-ba3c-28c0159a2e01" providerId="ADAL" clId="{233DF46C-3D86-48A4-A7F7-A5458DB4F388}" dt="2023-01-25T21:32:00.062" v="1845"/>
          <ac:spMkLst>
            <pc:docMk/>
            <pc:sldMk cId="4277115670" sldId="400"/>
            <ac:spMk id="15" creationId="{0BA60183-8A10-D5E9-BC58-B700E273E7A0}"/>
          </ac:spMkLst>
        </pc:spChg>
        <pc:grpChg chg="add mod">
          <ac:chgData name="Zack Lewis Isriel" userId="0f02f941-67d0-4d77-ba3c-28c0159a2e01" providerId="ADAL" clId="{233DF46C-3D86-48A4-A7F7-A5458DB4F388}" dt="2023-01-25T20:48:55.281" v="520"/>
          <ac:grpSpMkLst>
            <pc:docMk/>
            <pc:sldMk cId="4277115670" sldId="400"/>
            <ac:grpSpMk id="9" creationId="{F7740386-3547-5AC8-B1E2-99C66B5A1E61}"/>
          </ac:grpSpMkLst>
        </pc:grpChg>
        <pc:picChg chg="add mod">
          <ac:chgData name="Zack Lewis Isriel" userId="0f02f941-67d0-4d77-ba3c-28c0159a2e01" providerId="ADAL" clId="{233DF46C-3D86-48A4-A7F7-A5458DB4F388}" dt="2023-01-25T20:29:59.185" v="370" actId="1076"/>
          <ac:picMkLst>
            <pc:docMk/>
            <pc:sldMk cId="4277115670" sldId="400"/>
            <ac:picMk id="4" creationId="{2270E814-2FF8-2637-FE4E-DD50C7A57BC6}"/>
          </ac:picMkLst>
        </pc:picChg>
        <pc:picChg chg="add mod">
          <ac:chgData name="Zack Lewis Isriel" userId="0f02f941-67d0-4d77-ba3c-28c0159a2e01" providerId="ADAL" clId="{233DF46C-3D86-48A4-A7F7-A5458DB4F388}" dt="2023-01-25T20:29:26.738" v="367" actId="14100"/>
          <ac:picMkLst>
            <pc:docMk/>
            <pc:sldMk cId="4277115670" sldId="400"/>
            <ac:picMk id="6" creationId="{3B8D66BF-6A66-6700-EF54-63CB26F79863}"/>
          </ac:picMkLst>
        </pc:picChg>
        <pc:picChg chg="del mod">
          <ac:chgData name="Zack Lewis Isriel" userId="0f02f941-67d0-4d77-ba3c-28c0159a2e01" providerId="ADAL" clId="{233DF46C-3D86-48A4-A7F7-A5458DB4F388}" dt="2023-01-25T20:48:54.561" v="519" actId="478"/>
          <ac:picMkLst>
            <pc:docMk/>
            <pc:sldMk cId="4277115670" sldId="400"/>
            <ac:picMk id="8" creationId="{5B82A552-94B0-A991-60F5-8ACF5F1E15E5}"/>
          </ac:picMkLst>
        </pc:picChg>
        <pc:picChg chg="mod">
          <ac:chgData name="Zack Lewis Isriel" userId="0f02f941-67d0-4d77-ba3c-28c0159a2e01" providerId="ADAL" clId="{233DF46C-3D86-48A4-A7F7-A5458DB4F388}" dt="2023-01-25T21:18:06.222" v="1593" actId="1582"/>
          <ac:picMkLst>
            <pc:docMk/>
            <pc:sldMk cId="4277115670" sldId="400"/>
            <ac:picMk id="10" creationId="{10054E88-5113-6D06-DA63-86E25B2944E7}"/>
          </ac:picMkLst>
        </pc:picChg>
        <pc:picChg chg="del mod">
          <ac:chgData name="Zack Lewis Isriel" userId="0f02f941-67d0-4d77-ba3c-28c0159a2e01" providerId="ADAL" clId="{233DF46C-3D86-48A4-A7F7-A5458DB4F388}" dt="2023-01-25T20:26:35.307" v="341" actId="478"/>
          <ac:picMkLst>
            <pc:docMk/>
            <pc:sldMk cId="4277115670" sldId="400"/>
            <ac:picMk id="11" creationId="{46C02099-7497-7F69-5461-6547E6941F97}"/>
          </ac:picMkLst>
        </pc:picChg>
        <pc:picChg chg="mod">
          <ac:chgData name="Zack Lewis Isriel" userId="0f02f941-67d0-4d77-ba3c-28c0159a2e01" providerId="ADAL" clId="{233DF46C-3D86-48A4-A7F7-A5458DB4F388}" dt="2023-01-25T20:48:55.281" v="520"/>
          <ac:picMkLst>
            <pc:docMk/>
            <pc:sldMk cId="4277115670" sldId="400"/>
            <ac:picMk id="13" creationId="{5FB237A5-937D-6091-C8AE-B612B91F247F}"/>
          </ac:picMkLst>
        </pc:picChg>
        <pc:picChg chg="mod">
          <ac:chgData name="Zack Lewis Isriel" userId="0f02f941-67d0-4d77-ba3c-28c0159a2e01" providerId="ADAL" clId="{233DF46C-3D86-48A4-A7F7-A5458DB4F388}" dt="2023-01-25T20:48:55.281" v="520"/>
          <ac:picMkLst>
            <pc:docMk/>
            <pc:sldMk cId="4277115670" sldId="400"/>
            <ac:picMk id="14" creationId="{9ABB15A9-EBCA-EA3C-9079-E200B929C021}"/>
          </ac:picMkLst>
        </pc:picChg>
      </pc:sldChg>
      <pc:sldChg chg="addSp delSp modSp mod">
        <pc:chgData name="Zack Lewis Isriel" userId="0f02f941-67d0-4d77-ba3c-28c0159a2e01" providerId="ADAL" clId="{233DF46C-3D86-48A4-A7F7-A5458DB4F388}" dt="2023-01-25T22:14:39.722" v="3132" actId="20577"/>
        <pc:sldMkLst>
          <pc:docMk/>
          <pc:sldMk cId="4043506130" sldId="402"/>
        </pc:sldMkLst>
        <pc:spChg chg="mod">
          <ac:chgData name="Zack Lewis Isriel" userId="0f02f941-67d0-4d77-ba3c-28c0159a2e01" providerId="ADAL" clId="{233DF46C-3D86-48A4-A7F7-A5458DB4F388}" dt="2023-01-25T21:01:30.544" v="861" actId="27636"/>
          <ac:spMkLst>
            <pc:docMk/>
            <pc:sldMk cId="4043506130" sldId="402"/>
            <ac:spMk id="2" creationId="{61E709B1-AAF6-936B-E585-A93F60958494}"/>
          </ac:spMkLst>
        </pc:spChg>
        <pc:spChg chg="mod">
          <ac:chgData name="Zack Lewis Isriel" userId="0f02f941-67d0-4d77-ba3c-28c0159a2e01" providerId="ADAL" clId="{233DF46C-3D86-48A4-A7F7-A5458DB4F388}" dt="2023-01-25T21:52:09.149" v="2295" actId="20577"/>
          <ac:spMkLst>
            <pc:docMk/>
            <pc:sldMk cId="4043506130" sldId="402"/>
            <ac:spMk id="7" creationId="{581ED75F-C4DD-D58B-572C-0E31F9D9B2F3}"/>
          </ac:spMkLst>
        </pc:spChg>
        <pc:spChg chg="mod">
          <ac:chgData name="Zack Lewis Isriel" userId="0f02f941-67d0-4d77-ba3c-28c0159a2e01" providerId="ADAL" clId="{233DF46C-3D86-48A4-A7F7-A5458DB4F388}" dt="2023-01-25T22:14:39.722" v="3132" actId="20577"/>
          <ac:spMkLst>
            <pc:docMk/>
            <pc:sldMk cId="4043506130" sldId="402"/>
            <ac:spMk id="44" creationId="{85B11679-DA74-4FF4-AD56-631D74624548}"/>
          </ac:spMkLst>
        </pc:spChg>
        <pc:grpChg chg="add mod">
          <ac:chgData name="Zack Lewis Isriel" userId="0f02f941-67d0-4d77-ba3c-28c0159a2e01" providerId="ADAL" clId="{233DF46C-3D86-48A4-A7F7-A5458DB4F388}" dt="2023-01-25T20:48:48.175" v="516"/>
          <ac:grpSpMkLst>
            <pc:docMk/>
            <pc:sldMk cId="4043506130" sldId="402"/>
            <ac:grpSpMk id="11" creationId="{FE8A142C-5540-4641-7640-40D7D683D84F}"/>
          </ac:grpSpMkLst>
        </pc:grpChg>
        <pc:picChg chg="del">
          <ac:chgData name="Zack Lewis Isriel" userId="0f02f941-67d0-4d77-ba3c-28c0159a2e01" providerId="ADAL" clId="{233DF46C-3D86-48A4-A7F7-A5458DB4F388}" dt="2023-01-25T20:45:00.978" v="457" actId="478"/>
          <ac:picMkLst>
            <pc:docMk/>
            <pc:sldMk cId="4043506130" sldId="402"/>
            <ac:picMk id="6" creationId="{36E0D980-2037-FD2D-C301-40361BDCABD2}"/>
          </ac:picMkLst>
        </pc:picChg>
        <pc:picChg chg="mod">
          <ac:chgData name="Zack Lewis Isriel" userId="0f02f941-67d0-4d77-ba3c-28c0159a2e01" providerId="ADAL" clId="{233DF46C-3D86-48A4-A7F7-A5458DB4F388}" dt="2023-01-25T22:14:21.604" v="3131" actId="1036"/>
          <ac:picMkLst>
            <pc:docMk/>
            <pc:sldMk cId="4043506130" sldId="402"/>
            <ac:picMk id="8" creationId="{01B68BF3-054A-6432-26A9-B02CD4BF95CF}"/>
          </ac:picMkLst>
        </pc:picChg>
        <pc:picChg chg="add del mod">
          <ac:chgData name="Zack Lewis Isriel" userId="0f02f941-67d0-4d77-ba3c-28c0159a2e01" providerId="ADAL" clId="{233DF46C-3D86-48A4-A7F7-A5458DB4F388}" dt="2023-01-25T20:48:47.406" v="515" actId="478"/>
          <ac:picMkLst>
            <pc:docMk/>
            <pc:sldMk cId="4043506130" sldId="402"/>
            <ac:picMk id="10" creationId="{BC80E5A8-2124-0D39-4A57-EC3DC9DD2DC2}"/>
          </ac:picMkLst>
        </pc:picChg>
        <pc:picChg chg="mod">
          <ac:chgData name="Zack Lewis Isriel" userId="0f02f941-67d0-4d77-ba3c-28c0159a2e01" providerId="ADAL" clId="{233DF46C-3D86-48A4-A7F7-A5458DB4F388}" dt="2023-01-25T20:48:48.175" v="516"/>
          <ac:picMkLst>
            <pc:docMk/>
            <pc:sldMk cId="4043506130" sldId="402"/>
            <ac:picMk id="12" creationId="{FE14F346-6E0B-A023-A71A-D7FE452CD71F}"/>
          </ac:picMkLst>
        </pc:picChg>
        <pc:picChg chg="mod">
          <ac:chgData name="Zack Lewis Isriel" userId="0f02f941-67d0-4d77-ba3c-28c0159a2e01" providerId="ADAL" clId="{233DF46C-3D86-48A4-A7F7-A5458DB4F388}" dt="2023-01-25T20:48:48.175" v="516"/>
          <ac:picMkLst>
            <pc:docMk/>
            <pc:sldMk cId="4043506130" sldId="402"/>
            <ac:picMk id="13" creationId="{C7C40D60-39CD-0C7C-AD25-BAEAE44A0C9A}"/>
          </ac:picMkLst>
        </pc:picChg>
        <pc:picChg chg="mod">
          <ac:chgData name="Zack Lewis Isriel" userId="0f02f941-67d0-4d77-ba3c-28c0159a2e01" providerId="ADAL" clId="{233DF46C-3D86-48A4-A7F7-A5458DB4F388}" dt="2023-01-25T21:52:20.976" v="2323" actId="1035"/>
          <ac:picMkLst>
            <pc:docMk/>
            <pc:sldMk cId="4043506130" sldId="402"/>
            <ac:picMk id="15" creationId="{619B4AFE-994E-9D34-4DAE-598A01AFBC97}"/>
          </ac:picMkLst>
        </pc:picChg>
        <pc:picChg chg="mod">
          <ac:chgData name="Zack Lewis Isriel" userId="0f02f941-67d0-4d77-ba3c-28c0159a2e01" providerId="ADAL" clId="{233DF46C-3D86-48A4-A7F7-A5458DB4F388}" dt="2023-01-25T22:13:29.532" v="3059" actId="1037"/>
          <ac:picMkLst>
            <pc:docMk/>
            <pc:sldMk cId="4043506130" sldId="402"/>
            <ac:picMk id="17" creationId="{4C839687-D4F6-9C62-B619-0DECA1DF4A3B}"/>
          </ac:picMkLst>
        </pc:picChg>
        <pc:picChg chg="add del mod">
          <ac:chgData name="Zack Lewis Isriel" userId="0f02f941-67d0-4d77-ba3c-28c0159a2e01" providerId="ADAL" clId="{233DF46C-3D86-48A4-A7F7-A5458DB4F388}" dt="2023-01-25T21:51:09.608" v="2186" actId="478"/>
          <ac:picMkLst>
            <pc:docMk/>
            <pc:sldMk cId="4043506130" sldId="402"/>
            <ac:picMk id="18" creationId="{4C2471A3-5DAA-6F39-D0D2-8DE32E36EAF1}"/>
          </ac:picMkLst>
        </pc:picChg>
        <pc:picChg chg="add del mod">
          <ac:chgData name="Zack Lewis Isriel" userId="0f02f941-67d0-4d77-ba3c-28c0159a2e01" providerId="ADAL" clId="{233DF46C-3D86-48A4-A7F7-A5458DB4F388}" dt="2023-01-25T21:51:35.561" v="2198" actId="478"/>
          <ac:picMkLst>
            <pc:docMk/>
            <pc:sldMk cId="4043506130" sldId="402"/>
            <ac:picMk id="19" creationId="{44113EE0-1AB9-C022-E66B-6F9871D0FA98}"/>
          </ac:picMkLst>
        </pc:picChg>
        <pc:picChg chg="add mod">
          <ac:chgData name="Zack Lewis Isriel" userId="0f02f941-67d0-4d77-ba3c-28c0159a2e01" providerId="ADAL" clId="{233DF46C-3D86-48A4-A7F7-A5458DB4F388}" dt="2023-01-25T21:52:13.654" v="2308" actId="1036"/>
          <ac:picMkLst>
            <pc:docMk/>
            <pc:sldMk cId="4043506130" sldId="402"/>
            <ac:picMk id="20" creationId="{48723963-6F76-7054-7B4B-B1B9A3D348E3}"/>
          </ac:picMkLst>
        </pc:picChg>
        <pc:picChg chg="add mod">
          <ac:chgData name="Zack Lewis Isriel" userId="0f02f941-67d0-4d77-ba3c-28c0159a2e01" providerId="ADAL" clId="{233DF46C-3D86-48A4-A7F7-A5458DB4F388}" dt="2023-01-25T22:14:17.907" v="3128" actId="1035"/>
          <ac:picMkLst>
            <pc:docMk/>
            <pc:sldMk cId="4043506130" sldId="402"/>
            <ac:picMk id="21" creationId="{1CE6E933-CB33-8640-F114-F1737586E324}"/>
          </ac:picMkLst>
        </pc:picChg>
      </pc:sldChg>
      <pc:sldChg chg="addSp delSp modSp mod">
        <pc:chgData name="Zack Lewis Isriel" userId="0f02f941-67d0-4d77-ba3c-28c0159a2e01" providerId="ADAL" clId="{233DF46C-3D86-48A4-A7F7-A5458DB4F388}" dt="2023-01-25T21:00:53.216" v="810" actId="1036"/>
        <pc:sldMkLst>
          <pc:docMk/>
          <pc:sldMk cId="2021485765" sldId="403"/>
        </pc:sldMkLst>
        <pc:spChg chg="mod">
          <ac:chgData name="Zack Lewis Isriel" userId="0f02f941-67d0-4d77-ba3c-28c0159a2e01" providerId="ADAL" clId="{233DF46C-3D86-48A4-A7F7-A5458DB4F388}" dt="2023-01-25T21:00:53.216" v="810" actId="1036"/>
          <ac:spMkLst>
            <pc:docMk/>
            <pc:sldMk cId="2021485765" sldId="403"/>
            <ac:spMk id="7" creationId="{581ED75F-C4DD-D58B-572C-0E31F9D9B2F3}"/>
          </ac:spMkLst>
        </pc:spChg>
        <pc:spChg chg="mod">
          <ac:chgData name="Zack Lewis Isriel" userId="0f02f941-67d0-4d77-ba3c-28c0159a2e01" providerId="ADAL" clId="{233DF46C-3D86-48A4-A7F7-A5458DB4F388}" dt="2023-01-25T21:00:53.216" v="810" actId="1036"/>
          <ac:spMkLst>
            <pc:docMk/>
            <pc:sldMk cId="2021485765" sldId="403"/>
            <ac:spMk id="44" creationId="{85B11679-DA74-4FF4-AD56-631D74624548}"/>
          </ac:spMkLst>
        </pc:spChg>
        <pc:grpChg chg="add mod">
          <ac:chgData name="Zack Lewis Isriel" userId="0f02f941-67d0-4d77-ba3c-28c0159a2e01" providerId="ADAL" clId="{233DF46C-3D86-48A4-A7F7-A5458DB4F388}" dt="2023-01-25T20:48:44.318" v="514"/>
          <ac:grpSpMkLst>
            <pc:docMk/>
            <pc:sldMk cId="2021485765" sldId="403"/>
            <ac:grpSpMk id="10" creationId="{29BCFA57-ED75-3222-B8B9-A5CABE39950D}"/>
          </ac:grpSpMkLst>
        </pc:grpChg>
        <pc:picChg chg="del">
          <ac:chgData name="Zack Lewis Isriel" userId="0f02f941-67d0-4d77-ba3c-28c0159a2e01" providerId="ADAL" clId="{233DF46C-3D86-48A4-A7F7-A5458DB4F388}" dt="2023-01-25T20:45:04.955" v="459" actId="478"/>
          <ac:picMkLst>
            <pc:docMk/>
            <pc:sldMk cId="2021485765" sldId="403"/>
            <ac:picMk id="6" creationId="{36E0D980-2037-FD2D-C301-40361BDCABD2}"/>
          </ac:picMkLst>
        </pc:picChg>
        <pc:picChg chg="add del mod">
          <ac:chgData name="Zack Lewis Isriel" userId="0f02f941-67d0-4d77-ba3c-28c0159a2e01" providerId="ADAL" clId="{233DF46C-3D86-48A4-A7F7-A5458DB4F388}" dt="2023-01-25T20:48:43.541" v="513" actId="478"/>
          <ac:picMkLst>
            <pc:docMk/>
            <pc:sldMk cId="2021485765" sldId="403"/>
            <ac:picMk id="9" creationId="{9E180424-0AC7-6909-3CF7-37F104844CDC}"/>
          </ac:picMkLst>
        </pc:picChg>
        <pc:picChg chg="mod">
          <ac:chgData name="Zack Lewis Isriel" userId="0f02f941-67d0-4d77-ba3c-28c0159a2e01" providerId="ADAL" clId="{233DF46C-3D86-48A4-A7F7-A5458DB4F388}" dt="2023-01-25T20:48:44.318" v="514"/>
          <ac:picMkLst>
            <pc:docMk/>
            <pc:sldMk cId="2021485765" sldId="403"/>
            <ac:picMk id="11" creationId="{1797022E-CBE7-CB26-66AC-D18F77A0A97E}"/>
          </ac:picMkLst>
        </pc:picChg>
        <pc:picChg chg="mod">
          <ac:chgData name="Zack Lewis Isriel" userId="0f02f941-67d0-4d77-ba3c-28c0159a2e01" providerId="ADAL" clId="{233DF46C-3D86-48A4-A7F7-A5458DB4F388}" dt="2023-01-25T20:48:44.318" v="514"/>
          <ac:picMkLst>
            <pc:docMk/>
            <pc:sldMk cId="2021485765" sldId="403"/>
            <ac:picMk id="12" creationId="{76BA4476-1234-EFE9-3924-346E48688C70}"/>
          </ac:picMkLst>
        </pc:picChg>
      </pc:sldChg>
      <pc:sldChg chg="addSp delSp modSp add mod">
        <pc:chgData name="Zack Lewis Isriel" userId="0f02f941-67d0-4d77-ba3c-28c0159a2e01" providerId="ADAL" clId="{233DF46C-3D86-48A4-A7F7-A5458DB4F388}" dt="2023-01-25T21:11:03.963" v="1060" actId="20577"/>
        <pc:sldMkLst>
          <pc:docMk/>
          <pc:sldMk cId="524837224" sldId="404"/>
        </pc:sldMkLst>
        <pc:spChg chg="mod">
          <ac:chgData name="Zack Lewis Isriel" userId="0f02f941-67d0-4d77-ba3c-28c0159a2e01" providerId="ADAL" clId="{233DF46C-3D86-48A4-A7F7-A5458DB4F388}" dt="2023-01-25T20:17:06.445" v="31" actId="20577"/>
          <ac:spMkLst>
            <pc:docMk/>
            <pc:sldMk cId="524837224" sldId="404"/>
            <ac:spMk id="2" creationId="{61E709B1-AAF6-936B-E585-A93F60958494}"/>
          </ac:spMkLst>
        </pc:spChg>
        <pc:spChg chg="mod">
          <ac:chgData name="Zack Lewis Isriel" userId="0f02f941-67d0-4d77-ba3c-28c0159a2e01" providerId="ADAL" clId="{233DF46C-3D86-48A4-A7F7-A5458DB4F388}" dt="2023-01-25T21:11:03.963" v="1060" actId="20577"/>
          <ac:spMkLst>
            <pc:docMk/>
            <pc:sldMk cId="524837224" sldId="404"/>
            <ac:spMk id="44" creationId="{85B11679-DA74-4FF4-AD56-631D74624548}"/>
          </ac:spMkLst>
        </pc:spChg>
        <pc:grpChg chg="add mod">
          <ac:chgData name="Zack Lewis Isriel" userId="0f02f941-67d0-4d77-ba3c-28c0159a2e01" providerId="ADAL" clId="{233DF46C-3D86-48A4-A7F7-A5458DB4F388}" dt="2023-01-25T20:49:02.824" v="524"/>
          <ac:grpSpMkLst>
            <pc:docMk/>
            <pc:sldMk cId="524837224" sldId="404"/>
            <ac:grpSpMk id="11" creationId="{B788DEB2-A7E1-62DB-1271-FECAB6C95380}"/>
          </ac:grpSpMkLst>
        </pc:grpChg>
        <pc:picChg chg="add mod">
          <ac:chgData name="Zack Lewis Isriel" userId="0f02f941-67d0-4d77-ba3c-28c0159a2e01" providerId="ADAL" clId="{233DF46C-3D86-48A4-A7F7-A5458DB4F388}" dt="2023-01-25T20:22:24.543" v="312" actId="2085"/>
          <ac:picMkLst>
            <pc:docMk/>
            <pc:sldMk cId="524837224" sldId="404"/>
            <ac:picMk id="6" creationId="{D32ACA65-A976-0C87-9423-71D357F70F3E}"/>
          </ac:picMkLst>
        </pc:picChg>
        <pc:picChg chg="del mod">
          <ac:chgData name="Zack Lewis Isriel" userId="0f02f941-67d0-4d77-ba3c-28c0159a2e01" providerId="ADAL" clId="{233DF46C-3D86-48A4-A7F7-A5458DB4F388}" dt="2023-01-25T20:44:37.180" v="455" actId="478"/>
          <ac:picMkLst>
            <pc:docMk/>
            <pc:sldMk cId="524837224" sldId="404"/>
            <ac:picMk id="8" creationId="{5B82A552-94B0-A991-60F5-8ACF5F1E15E5}"/>
          </ac:picMkLst>
        </pc:picChg>
        <pc:picChg chg="add del mod">
          <ac:chgData name="Zack Lewis Isriel" userId="0f02f941-67d0-4d77-ba3c-28c0159a2e01" providerId="ADAL" clId="{233DF46C-3D86-48A4-A7F7-A5458DB4F388}" dt="2023-01-25T20:49:02.051" v="523" actId="478"/>
          <ac:picMkLst>
            <pc:docMk/>
            <pc:sldMk cId="524837224" sldId="404"/>
            <ac:picMk id="9" creationId="{8925E8D4-A5AA-C63B-3077-A640300A856D}"/>
          </ac:picMkLst>
        </pc:picChg>
        <pc:picChg chg="del">
          <ac:chgData name="Zack Lewis Isriel" userId="0f02f941-67d0-4d77-ba3c-28c0159a2e01" providerId="ADAL" clId="{233DF46C-3D86-48A4-A7F7-A5458DB4F388}" dt="2023-01-25T20:17:10.027" v="32" actId="478"/>
          <ac:picMkLst>
            <pc:docMk/>
            <pc:sldMk cId="524837224" sldId="404"/>
            <ac:picMk id="10" creationId="{E74FE81A-8DA8-EE1C-FD4C-80A52ACDE894}"/>
          </ac:picMkLst>
        </pc:picChg>
        <pc:picChg chg="del">
          <ac:chgData name="Zack Lewis Isriel" userId="0f02f941-67d0-4d77-ba3c-28c0159a2e01" providerId="ADAL" clId="{233DF46C-3D86-48A4-A7F7-A5458DB4F388}" dt="2023-01-25T20:17:10.603" v="33" actId="478"/>
          <ac:picMkLst>
            <pc:docMk/>
            <pc:sldMk cId="524837224" sldId="404"/>
            <ac:picMk id="12" creationId="{F5EDB372-9FA1-2D46-654B-D0F7ED3370DF}"/>
          </ac:picMkLst>
        </pc:picChg>
        <pc:picChg chg="mod">
          <ac:chgData name="Zack Lewis Isriel" userId="0f02f941-67d0-4d77-ba3c-28c0159a2e01" providerId="ADAL" clId="{233DF46C-3D86-48A4-A7F7-A5458DB4F388}" dt="2023-01-25T20:49:02.824" v="524"/>
          <ac:picMkLst>
            <pc:docMk/>
            <pc:sldMk cId="524837224" sldId="404"/>
            <ac:picMk id="13" creationId="{5C3518E8-B658-11B7-7C28-2E35D0A5385F}"/>
          </ac:picMkLst>
        </pc:picChg>
        <pc:picChg chg="mod">
          <ac:chgData name="Zack Lewis Isriel" userId="0f02f941-67d0-4d77-ba3c-28c0159a2e01" providerId="ADAL" clId="{233DF46C-3D86-48A4-A7F7-A5458DB4F388}" dt="2023-01-25T20:49:02.824" v="524"/>
          <ac:picMkLst>
            <pc:docMk/>
            <pc:sldMk cId="524837224" sldId="404"/>
            <ac:picMk id="14" creationId="{C3416A97-8BF7-D9EB-5B9C-7E6485DFF676}"/>
          </ac:picMkLst>
        </pc:picChg>
        <pc:picChg chg="mod">
          <ac:chgData name="Zack Lewis Isriel" userId="0f02f941-67d0-4d77-ba3c-28c0159a2e01" providerId="ADAL" clId="{233DF46C-3D86-48A4-A7F7-A5458DB4F388}" dt="2023-01-25T21:06:42.946" v="884" actId="1076"/>
          <ac:picMkLst>
            <pc:docMk/>
            <pc:sldMk cId="524837224" sldId="404"/>
            <ac:picMk id="15" creationId="{E374D33F-CE3D-0F68-8D7F-12D74ACF370F}"/>
          </ac:picMkLst>
        </pc:picChg>
      </pc:sldChg>
      <pc:sldChg chg="modSp del">
        <pc:chgData name="Zack Lewis Isriel" userId="0f02f941-67d0-4d77-ba3c-28c0159a2e01" providerId="ADAL" clId="{233DF46C-3D86-48A4-A7F7-A5458DB4F388}" dt="2023-01-25T20:40:55.192" v="409" actId="47"/>
        <pc:sldMkLst>
          <pc:docMk/>
          <pc:sldMk cId="2789565657" sldId="405"/>
        </pc:sldMkLst>
        <pc:picChg chg="mod">
          <ac:chgData name="Zack Lewis Isriel" userId="0f02f941-67d0-4d77-ba3c-28c0159a2e01" providerId="ADAL" clId="{233DF46C-3D86-48A4-A7F7-A5458DB4F388}" dt="2023-01-25T20:38:37.764" v="391" actId="14826"/>
          <ac:picMkLst>
            <pc:docMk/>
            <pc:sldMk cId="2789565657" sldId="405"/>
            <ac:picMk id="7" creationId="{E02A965D-66E4-68DE-FAD1-9843983C0EE7}"/>
          </ac:picMkLst>
        </pc:picChg>
      </pc:sldChg>
      <pc:sldChg chg="addSp delSp modSp add mod">
        <pc:chgData name="Zack Lewis Isriel" userId="0f02f941-67d0-4d77-ba3c-28c0159a2e01" providerId="ADAL" clId="{233DF46C-3D86-48A4-A7F7-A5458DB4F388}" dt="2023-01-25T21:31:50.599" v="1842" actId="20577"/>
        <pc:sldMkLst>
          <pc:docMk/>
          <pc:sldMk cId="1984343622" sldId="406"/>
        </pc:sldMkLst>
        <pc:spChg chg="mod">
          <ac:chgData name="Zack Lewis Isriel" userId="0f02f941-67d0-4d77-ba3c-28c0159a2e01" providerId="ADAL" clId="{233DF46C-3D86-48A4-A7F7-A5458DB4F388}" dt="2023-01-25T21:31:50.599" v="1842" actId="20577"/>
          <ac:spMkLst>
            <pc:docMk/>
            <pc:sldMk cId="1984343622" sldId="406"/>
            <ac:spMk id="4" creationId="{E62F205D-C399-EDBF-8FDF-87774ABE9318}"/>
          </ac:spMkLst>
        </pc:spChg>
        <pc:spChg chg="add del">
          <ac:chgData name="Zack Lewis Isriel" userId="0f02f941-67d0-4d77-ba3c-28c0159a2e01" providerId="ADAL" clId="{233DF46C-3D86-48A4-A7F7-A5458DB4F388}" dt="2023-01-25T21:11:34.258" v="1062" actId="22"/>
          <ac:spMkLst>
            <pc:docMk/>
            <pc:sldMk cId="1984343622" sldId="406"/>
            <ac:spMk id="12" creationId="{91B99310-EA89-C1D5-569B-A8F91B954C33}"/>
          </ac:spMkLst>
        </pc:spChg>
        <pc:spChg chg="mod">
          <ac:chgData name="Zack Lewis Isriel" userId="0f02f941-67d0-4d77-ba3c-28c0159a2e01" providerId="ADAL" clId="{233DF46C-3D86-48A4-A7F7-A5458DB4F388}" dt="2023-01-25T20:58:17.252" v="685" actId="20577"/>
          <ac:spMkLst>
            <pc:docMk/>
            <pc:sldMk cId="1984343622" sldId="406"/>
            <ac:spMk id="44" creationId="{85B11679-DA74-4FF4-AD56-631D74624548}"/>
          </ac:spMkLst>
        </pc:spChg>
        <pc:grpChg chg="add mod">
          <ac:chgData name="Zack Lewis Isriel" userId="0f02f941-67d0-4d77-ba3c-28c0159a2e01" providerId="ADAL" clId="{233DF46C-3D86-48A4-A7F7-A5458DB4F388}" dt="2023-01-25T20:48:58.675" v="522"/>
          <ac:grpSpMkLst>
            <pc:docMk/>
            <pc:sldMk cId="1984343622" sldId="406"/>
            <ac:grpSpMk id="6" creationId="{A2154B80-2D08-8162-59C6-F0762D0B3C02}"/>
          </ac:grpSpMkLst>
        </pc:grpChg>
        <pc:picChg chg="mod">
          <ac:chgData name="Zack Lewis Isriel" userId="0f02f941-67d0-4d77-ba3c-28c0159a2e01" providerId="ADAL" clId="{233DF46C-3D86-48A4-A7F7-A5458DB4F388}" dt="2023-01-25T20:39:07.338" v="396" actId="14826"/>
          <ac:picMkLst>
            <pc:docMk/>
            <pc:sldMk cId="1984343622" sldId="406"/>
            <ac:picMk id="7" creationId="{A3A018D0-A4C3-8E0D-44C9-29A0DEADA1FC}"/>
          </ac:picMkLst>
        </pc:picChg>
        <pc:picChg chg="del mod">
          <ac:chgData name="Zack Lewis Isriel" userId="0f02f941-67d0-4d77-ba3c-28c0159a2e01" providerId="ADAL" clId="{233DF46C-3D86-48A4-A7F7-A5458DB4F388}" dt="2023-01-25T20:48:57.977" v="521" actId="478"/>
          <ac:picMkLst>
            <pc:docMk/>
            <pc:sldMk cId="1984343622" sldId="406"/>
            <ac:picMk id="8" creationId="{5B82A552-94B0-A991-60F5-8ACF5F1E15E5}"/>
          </ac:picMkLst>
        </pc:picChg>
        <pc:picChg chg="mod">
          <ac:chgData name="Zack Lewis Isriel" userId="0f02f941-67d0-4d77-ba3c-28c0159a2e01" providerId="ADAL" clId="{233DF46C-3D86-48A4-A7F7-A5458DB4F388}" dt="2023-01-25T20:48:58.675" v="522"/>
          <ac:picMkLst>
            <pc:docMk/>
            <pc:sldMk cId="1984343622" sldId="406"/>
            <ac:picMk id="9" creationId="{3439B24E-FD15-9580-8366-511FABA1C3C7}"/>
          </ac:picMkLst>
        </pc:picChg>
        <pc:picChg chg="mod">
          <ac:chgData name="Zack Lewis Isriel" userId="0f02f941-67d0-4d77-ba3c-28c0159a2e01" providerId="ADAL" clId="{233DF46C-3D86-48A4-A7F7-A5458DB4F388}" dt="2023-01-25T20:48:58.675" v="522"/>
          <ac:picMkLst>
            <pc:docMk/>
            <pc:sldMk cId="1984343622" sldId="406"/>
            <ac:picMk id="10" creationId="{4FB504F0-75D3-ACF1-2972-B79915F557CF}"/>
          </ac:picMkLst>
        </pc:picChg>
        <pc:picChg chg="mod">
          <ac:chgData name="Zack Lewis Isriel" userId="0f02f941-67d0-4d77-ba3c-28c0159a2e01" providerId="ADAL" clId="{233DF46C-3D86-48A4-A7F7-A5458DB4F388}" dt="2023-01-25T20:59:46.465" v="769" actId="1037"/>
          <ac:picMkLst>
            <pc:docMk/>
            <pc:sldMk cId="1984343622" sldId="406"/>
            <ac:picMk id="2050" creationId="{AD741575-ED2F-E77D-D13F-958AF1D8FAFF}"/>
          </ac:picMkLst>
        </pc:picChg>
        <pc:picChg chg="mod">
          <ac:chgData name="Zack Lewis Isriel" userId="0f02f941-67d0-4d77-ba3c-28c0159a2e01" providerId="ADAL" clId="{233DF46C-3D86-48A4-A7F7-A5458DB4F388}" dt="2023-01-25T20:59:38.793" v="738" actId="1038"/>
          <ac:picMkLst>
            <pc:docMk/>
            <pc:sldMk cId="1984343622" sldId="406"/>
            <ac:picMk id="2052" creationId="{66F128F2-FEBD-5D96-277D-72DB3AD142C3}"/>
          </ac:picMkLst>
        </pc:picChg>
      </pc:sldChg>
      <pc:sldChg chg="delSp add del setBg delDesignElem">
        <pc:chgData name="Zack Lewis Isriel" userId="0f02f941-67d0-4d77-ba3c-28c0159a2e01" providerId="ADAL" clId="{233DF46C-3D86-48A4-A7F7-A5458DB4F388}" dt="2023-01-25T20:35:37.384" v="378" actId="47"/>
        <pc:sldMkLst>
          <pc:docMk/>
          <pc:sldMk cId="3280815691" sldId="406"/>
        </pc:sldMkLst>
        <pc:spChg chg="del">
          <ac:chgData name="Zack Lewis Isriel" userId="0f02f941-67d0-4d77-ba3c-28c0159a2e01" providerId="ADAL" clId="{233DF46C-3D86-48A4-A7F7-A5458DB4F388}" dt="2023-01-25T20:35:26.308" v="374"/>
          <ac:spMkLst>
            <pc:docMk/>
            <pc:sldMk cId="3280815691" sldId="406"/>
            <ac:spMk id="1031" creationId="{E49CC64F-7275-4E33-961B-0C5CDC439875}"/>
          </ac:spMkLst>
        </pc:spChg>
      </pc:sldChg>
      <pc:sldChg chg="add del setBg">
        <pc:chgData name="Zack Lewis Isriel" userId="0f02f941-67d0-4d77-ba3c-28c0159a2e01" providerId="ADAL" clId="{233DF46C-3D86-48A4-A7F7-A5458DB4F388}" dt="2023-01-25T20:40:02.035" v="405" actId="47"/>
        <pc:sldMkLst>
          <pc:docMk/>
          <pc:sldMk cId="2072645974" sldId="407"/>
        </pc:sldMkLst>
      </pc:sldChg>
      <pc:sldChg chg="addSp delSp modSp add mod">
        <pc:chgData name="Zack Lewis Isriel" userId="0f02f941-67d0-4d77-ba3c-28c0159a2e01" providerId="ADAL" clId="{233DF46C-3D86-48A4-A7F7-A5458DB4F388}" dt="2023-01-25T20:50:45.040" v="554"/>
        <pc:sldMkLst>
          <pc:docMk/>
          <pc:sldMk cId="3447332183" sldId="407"/>
        </pc:sldMkLst>
        <pc:grpChg chg="del mod">
          <ac:chgData name="Zack Lewis Isriel" userId="0f02f941-67d0-4d77-ba3c-28c0159a2e01" providerId="ADAL" clId="{233DF46C-3D86-48A4-A7F7-A5458DB4F388}" dt="2023-01-25T20:50:44.580" v="553" actId="478"/>
          <ac:grpSpMkLst>
            <pc:docMk/>
            <pc:sldMk cId="3447332183" sldId="407"/>
            <ac:grpSpMk id="4" creationId="{16880575-3464-23FD-5038-96CF538785BD}"/>
          </ac:grpSpMkLst>
        </pc:grpChg>
        <pc:grpChg chg="add mod">
          <ac:chgData name="Zack Lewis Isriel" userId="0f02f941-67d0-4d77-ba3c-28c0159a2e01" providerId="ADAL" clId="{233DF46C-3D86-48A4-A7F7-A5458DB4F388}" dt="2023-01-25T20:50:45.040" v="554"/>
          <ac:grpSpMkLst>
            <pc:docMk/>
            <pc:sldMk cId="3447332183" sldId="407"/>
            <ac:grpSpMk id="9" creationId="{A4B44D3F-AEDA-ECD4-950A-B9ECB0CB0CC4}"/>
          </ac:grpSpMkLst>
        </pc:grpChg>
        <pc:picChg chg="add mod">
          <ac:chgData name="Zack Lewis Isriel" userId="0f02f941-67d0-4d77-ba3c-28c0159a2e01" providerId="ADAL" clId="{233DF46C-3D86-48A4-A7F7-A5458DB4F388}" dt="2023-01-25T20:50:43.843" v="552" actId="1076"/>
          <ac:picMkLst>
            <pc:docMk/>
            <pc:sldMk cId="3447332183" sldId="407"/>
            <ac:picMk id="2" creationId="{EC98B551-B9BB-2321-A3D6-D86416F9203D}"/>
          </ac:picMkLst>
        </pc:picChg>
        <pc:picChg chg="add mod">
          <ac:chgData name="Zack Lewis Isriel" userId="0f02f941-67d0-4d77-ba3c-28c0159a2e01" providerId="ADAL" clId="{233DF46C-3D86-48A4-A7F7-A5458DB4F388}" dt="2023-01-25T20:50:43.843" v="552" actId="1076"/>
          <ac:picMkLst>
            <pc:docMk/>
            <pc:sldMk cId="3447332183" sldId="407"/>
            <ac:picMk id="3" creationId="{A2AEC418-3A21-08FC-C3E5-5816FAFD85CD}"/>
          </ac:picMkLst>
        </pc:picChg>
        <pc:picChg chg="del mod">
          <ac:chgData name="Zack Lewis Isriel" userId="0f02f941-67d0-4d77-ba3c-28c0159a2e01" providerId="ADAL" clId="{233DF46C-3D86-48A4-A7F7-A5458DB4F388}" dt="2023-01-25T20:47:26.914" v="503" actId="478"/>
          <ac:picMkLst>
            <pc:docMk/>
            <pc:sldMk cId="3447332183" sldId="407"/>
            <ac:picMk id="7" creationId="{E02A965D-66E4-68DE-FAD1-9843983C0EE7}"/>
          </ac:picMkLst>
        </pc:picChg>
        <pc:picChg chg="del mod">
          <ac:chgData name="Zack Lewis Isriel" userId="0f02f941-67d0-4d77-ba3c-28c0159a2e01" providerId="ADAL" clId="{233DF46C-3D86-48A4-A7F7-A5458DB4F388}" dt="2023-01-25T20:43:40.670" v="451" actId="478"/>
          <ac:picMkLst>
            <pc:docMk/>
            <pc:sldMk cId="3447332183" sldId="407"/>
            <ac:picMk id="8" creationId="{60227F2C-26C0-07BF-6BC3-46D910C5183A}"/>
          </ac:picMkLst>
        </pc:picChg>
        <pc:picChg chg="mod">
          <ac:chgData name="Zack Lewis Isriel" userId="0f02f941-67d0-4d77-ba3c-28c0159a2e01" providerId="ADAL" clId="{233DF46C-3D86-48A4-A7F7-A5458DB4F388}" dt="2023-01-25T20:50:45.040" v="554"/>
          <ac:picMkLst>
            <pc:docMk/>
            <pc:sldMk cId="3447332183" sldId="407"/>
            <ac:picMk id="10" creationId="{6A65F756-A9C3-58BF-44CE-48BF43D490FA}"/>
          </ac:picMkLst>
        </pc:picChg>
        <pc:picChg chg="mod">
          <ac:chgData name="Zack Lewis Isriel" userId="0f02f941-67d0-4d77-ba3c-28c0159a2e01" providerId="ADAL" clId="{233DF46C-3D86-48A4-A7F7-A5458DB4F388}" dt="2023-01-25T20:50:45.040" v="554"/>
          <ac:picMkLst>
            <pc:docMk/>
            <pc:sldMk cId="3447332183" sldId="407"/>
            <ac:picMk id="11" creationId="{39681433-D692-8988-08CD-875898241C02}"/>
          </ac:picMkLst>
        </pc:picChg>
      </pc:sldChg>
      <pc:sldChg chg="add del setBg">
        <pc:chgData name="Zack Lewis Isriel" userId="0f02f941-67d0-4d77-ba3c-28c0159a2e01" providerId="ADAL" clId="{233DF46C-3D86-48A4-A7F7-A5458DB4F388}" dt="2023-01-25T20:52:13.217" v="570" actId="47"/>
        <pc:sldMkLst>
          <pc:docMk/>
          <pc:sldMk cId="595260028" sldId="408"/>
        </pc:sldMkLst>
      </pc:sldChg>
      <pc:sldChg chg="add del">
        <pc:chgData name="Zack Lewis Isriel" userId="0f02f941-67d0-4d77-ba3c-28c0159a2e01" providerId="ADAL" clId="{233DF46C-3D86-48A4-A7F7-A5458DB4F388}" dt="2023-01-25T20:47:01.690" v="495" actId="47"/>
        <pc:sldMkLst>
          <pc:docMk/>
          <pc:sldMk cId="2512921416" sldId="408"/>
        </pc:sldMkLst>
      </pc:sldChg>
      <pc:sldChg chg="addSp delSp modSp add mod">
        <pc:chgData name="Zack Lewis Isriel" userId="0f02f941-67d0-4d77-ba3c-28c0159a2e01" providerId="ADAL" clId="{233DF46C-3D86-48A4-A7F7-A5458DB4F388}" dt="2023-01-25T21:47:15.122" v="2144" actId="1076"/>
        <pc:sldMkLst>
          <pc:docMk/>
          <pc:sldMk cId="4254807494" sldId="408"/>
        </pc:sldMkLst>
        <pc:spChg chg="mod">
          <ac:chgData name="Zack Lewis Isriel" userId="0f02f941-67d0-4d77-ba3c-28c0159a2e01" providerId="ADAL" clId="{233DF46C-3D86-48A4-A7F7-A5458DB4F388}" dt="2023-01-25T21:21:06.980" v="1615" actId="20577"/>
          <ac:spMkLst>
            <pc:docMk/>
            <pc:sldMk cId="4254807494" sldId="408"/>
            <ac:spMk id="2" creationId="{61E709B1-AAF6-936B-E585-A93F60958494}"/>
          </ac:spMkLst>
        </pc:spChg>
        <pc:spChg chg="del">
          <ac:chgData name="Zack Lewis Isriel" userId="0f02f941-67d0-4d77-ba3c-28c0159a2e01" providerId="ADAL" clId="{233DF46C-3D86-48A4-A7F7-A5458DB4F388}" dt="2023-01-25T21:32:03.551" v="1846" actId="478"/>
          <ac:spMkLst>
            <pc:docMk/>
            <pc:sldMk cId="4254807494" sldId="408"/>
            <ac:spMk id="4" creationId="{8ED1B0E5-57DF-3188-D115-749D8DF990A3}"/>
          </ac:spMkLst>
        </pc:spChg>
        <pc:spChg chg="add del mod">
          <ac:chgData name="Zack Lewis Isriel" userId="0f02f941-67d0-4d77-ba3c-28c0159a2e01" providerId="ADAL" clId="{233DF46C-3D86-48A4-A7F7-A5458DB4F388}" dt="2023-01-25T21:23:00.601" v="1659" actId="478"/>
          <ac:spMkLst>
            <pc:docMk/>
            <pc:sldMk cId="4254807494" sldId="408"/>
            <ac:spMk id="8" creationId="{FC013851-42F3-1315-C07C-1A932DEE7950}"/>
          </ac:spMkLst>
        </pc:spChg>
        <pc:spChg chg="add mod">
          <ac:chgData name="Zack Lewis Isriel" userId="0f02f941-67d0-4d77-ba3c-28c0159a2e01" providerId="ADAL" clId="{233DF46C-3D86-48A4-A7F7-A5458DB4F388}" dt="2023-01-25T21:32:03.708" v="1847"/>
          <ac:spMkLst>
            <pc:docMk/>
            <pc:sldMk cId="4254807494" sldId="408"/>
            <ac:spMk id="15" creationId="{60CF7431-A001-7A93-1877-8B93AC88E22D}"/>
          </ac:spMkLst>
        </pc:spChg>
        <pc:spChg chg="del mod">
          <ac:chgData name="Zack Lewis Isriel" userId="0f02f941-67d0-4d77-ba3c-28c0159a2e01" providerId="ADAL" clId="{233DF46C-3D86-48A4-A7F7-A5458DB4F388}" dt="2023-01-25T21:22:58.968" v="1658" actId="478"/>
          <ac:spMkLst>
            <pc:docMk/>
            <pc:sldMk cId="4254807494" sldId="408"/>
            <ac:spMk id="44" creationId="{85B11679-DA74-4FF4-AD56-631D74624548}"/>
          </ac:spMkLst>
        </pc:spChg>
        <pc:graphicFrameChg chg="add mod modGraphic">
          <ac:chgData name="Zack Lewis Isriel" userId="0f02f941-67d0-4d77-ba3c-28c0159a2e01" providerId="ADAL" clId="{233DF46C-3D86-48A4-A7F7-A5458DB4F388}" dt="2023-01-25T21:47:15.122" v="2144" actId="1076"/>
          <ac:graphicFrameMkLst>
            <pc:docMk/>
            <pc:sldMk cId="4254807494" sldId="408"/>
            <ac:graphicFrameMk id="13" creationId="{204190DB-A5B5-C217-63D6-FF4E54C31EEE}"/>
          </ac:graphicFrameMkLst>
        </pc:graphicFrameChg>
        <pc:graphicFrameChg chg="add del mod modGraphic">
          <ac:chgData name="Zack Lewis Isriel" userId="0f02f941-67d0-4d77-ba3c-28c0159a2e01" providerId="ADAL" clId="{233DF46C-3D86-48A4-A7F7-A5458DB4F388}" dt="2023-01-25T21:47:10.284" v="2143" actId="478"/>
          <ac:graphicFrameMkLst>
            <pc:docMk/>
            <pc:sldMk cId="4254807494" sldId="408"/>
            <ac:graphicFrameMk id="14" creationId="{7F99768B-C38C-63B0-8449-DCC9DDCDB473}"/>
          </ac:graphicFrameMkLst>
        </pc:graphicFrameChg>
        <pc:picChg chg="del">
          <ac:chgData name="Zack Lewis Isriel" userId="0f02f941-67d0-4d77-ba3c-28c0159a2e01" providerId="ADAL" clId="{233DF46C-3D86-48A4-A7F7-A5458DB4F388}" dt="2023-01-25T21:18:54.886" v="1596" actId="478"/>
          <ac:picMkLst>
            <pc:docMk/>
            <pc:sldMk cId="4254807494" sldId="408"/>
            <ac:picMk id="6" creationId="{56C2EE9B-B76B-9F75-06E5-44317B47C90C}"/>
          </ac:picMkLst>
        </pc:picChg>
        <pc:picChg chg="del mod">
          <ac:chgData name="Zack Lewis Isriel" userId="0f02f941-67d0-4d77-ba3c-28c0159a2e01" providerId="ADAL" clId="{233DF46C-3D86-48A4-A7F7-A5458DB4F388}" dt="2023-01-25T21:23:01.148" v="1660" actId="478"/>
          <ac:picMkLst>
            <pc:docMk/>
            <pc:sldMk cId="4254807494" sldId="408"/>
            <ac:picMk id="9" creationId="{7337D77A-BB6F-738D-412D-FBCD4144A347}"/>
          </ac:picMkLst>
        </pc:picChg>
        <pc:picChg chg="add del mod">
          <ac:chgData name="Zack Lewis Isriel" userId="0f02f941-67d0-4d77-ba3c-28c0159a2e01" providerId="ADAL" clId="{233DF46C-3D86-48A4-A7F7-A5458DB4F388}" dt="2023-01-25T21:38:37.758" v="1967"/>
          <ac:picMkLst>
            <pc:docMk/>
            <pc:sldMk cId="4254807494" sldId="408"/>
            <ac:picMk id="16" creationId="{6A394963-EB29-B8F2-FF22-031D3A7BC81D}"/>
          </ac:picMkLst>
        </pc:picChg>
        <pc:picChg chg="add del mod">
          <ac:chgData name="Zack Lewis Isriel" userId="0f02f941-67d0-4d77-ba3c-28c0159a2e01" providerId="ADAL" clId="{233DF46C-3D86-48A4-A7F7-A5458DB4F388}" dt="2023-01-25T21:38:37.758" v="1967"/>
          <ac:picMkLst>
            <pc:docMk/>
            <pc:sldMk cId="4254807494" sldId="408"/>
            <ac:picMk id="17" creationId="{68C55C63-8BC6-E22A-BBB1-EBD5B6B1F5FE}"/>
          </ac:picMkLst>
        </pc:picChg>
        <pc:picChg chg="add del mod">
          <ac:chgData name="Zack Lewis Isriel" userId="0f02f941-67d0-4d77-ba3c-28c0159a2e01" providerId="ADAL" clId="{233DF46C-3D86-48A4-A7F7-A5458DB4F388}" dt="2023-01-25T21:38:37.758" v="1967"/>
          <ac:picMkLst>
            <pc:docMk/>
            <pc:sldMk cId="4254807494" sldId="408"/>
            <ac:picMk id="18" creationId="{A2ADB387-C1F6-EC76-2C30-8D168D0533C1}"/>
          </ac:picMkLst>
        </pc:picChg>
        <pc:picChg chg="add del mod">
          <ac:chgData name="Zack Lewis Isriel" userId="0f02f941-67d0-4d77-ba3c-28c0159a2e01" providerId="ADAL" clId="{233DF46C-3D86-48A4-A7F7-A5458DB4F388}" dt="2023-01-25T21:38:37.758" v="1967"/>
          <ac:picMkLst>
            <pc:docMk/>
            <pc:sldMk cId="4254807494" sldId="408"/>
            <ac:picMk id="19" creationId="{C03BC50C-6BD5-C038-C1C4-426D1AEC2EF6}"/>
          </ac:picMkLst>
        </pc:picChg>
      </pc:sldChg>
      <pc:sldChg chg="addSp delSp modSp add mod">
        <pc:chgData name="Zack Lewis Isriel" userId="0f02f941-67d0-4d77-ba3c-28c0159a2e01" providerId="ADAL" clId="{233DF46C-3D86-48A4-A7F7-A5458DB4F388}" dt="2023-01-25T21:50:43.582" v="2179" actId="1076"/>
        <pc:sldMkLst>
          <pc:docMk/>
          <pc:sldMk cId="2712765134" sldId="409"/>
        </pc:sldMkLst>
        <pc:spChg chg="mod">
          <ac:chgData name="Zack Lewis Isriel" userId="0f02f941-67d0-4d77-ba3c-28c0159a2e01" providerId="ADAL" clId="{233DF46C-3D86-48A4-A7F7-A5458DB4F388}" dt="2023-01-25T21:11:42.263" v="1073" actId="20577"/>
          <ac:spMkLst>
            <pc:docMk/>
            <pc:sldMk cId="2712765134" sldId="409"/>
            <ac:spMk id="2" creationId="{61E709B1-AAF6-936B-E585-A93F60958494}"/>
          </ac:spMkLst>
        </pc:spChg>
        <pc:spChg chg="del">
          <ac:chgData name="Zack Lewis Isriel" userId="0f02f941-67d0-4d77-ba3c-28c0159a2e01" providerId="ADAL" clId="{233DF46C-3D86-48A4-A7F7-A5458DB4F388}" dt="2023-01-25T21:31:56.727" v="1843" actId="478"/>
          <ac:spMkLst>
            <pc:docMk/>
            <pc:sldMk cId="2712765134" sldId="409"/>
            <ac:spMk id="4" creationId="{E62F205D-C399-EDBF-8FDF-87774ABE9318}"/>
          </ac:spMkLst>
        </pc:spChg>
        <pc:spChg chg="add mod">
          <ac:chgData name="Zack Lewis Isriel" userId="0f02f941-67d0-4d77-ba3c-28c0159a2e01" providerId="ADAL" clId="{233DF46C-3D86-48A4-A7F7-A5458DB4F388}" dt="2023-01-25T21:31:56.904" v="1844"/>
          <ac:spMkLst>
            <pc:docMk/>
            <pc:sldMk cId="2712765134" sldId="409"/>
            <ac:spMk id="7" creationId="{46F5D0E9-5CBB-B64F-6880-DEAF071DC399}"/>
          </ac:spMkLst>
        </pc:spChg>
        <pc:spChg chg="mod">
          <ac:chgData name="Zack Lewis Isriel" userId="0f02f941-67d0-4d77-ba3c-28c0159a2e01" providerId="ADAL" clId="{233DF46C-3D86-48A4-A7F7-A5458DB4F388}" dt="2023-01-25T21:16:10.772" v="1589" actId="5793"/>
          <ac:spMkLst>
            <pc:docMk/>
            <pc:sldMk cId="2712765134" sldId="409"/>
            <ac:spMk id="44" creationId="{85B11679-DA74-4FF4-AD56-631D74624548}"/>
          </ac:spMkLst>
        </pc:spChg>
        <pc:picChg chg="add mod modCrop">
          <ac:chgData name="Zack Lewis Isriel" userId="0f02f941-67d0-4d77-ba3c-28c0159a2e01" providerId="ADAL" clId="{233DF46C-3D86-48A4-A7F7-A5458DB4F388}" dt="2023-01-25T21:50:43.582" v="2179" actId="1076"/>
          <ac:picMkLst>
            <pc:docMk/>
            <pc:sldMk cId="2712765134" sldId="409"/>
            <ac:picMk id="11" creationId="{D4C8749D-2D31-E2B3-1C18-9D76CD5A56BA}"/>
          </ac:picMkLst>
        </pc:picChg>
        <pc:picChg chg="add mod modCrop">
          <ac:chgData name="Zack Lewis Isriel" userId="0f02f941-67d0-4d77-ba3c-28c0159a2e01" providerId="ADAL" clId="{233DF46C-3D86-48A4-A7F7-A5458DB4F388}" dt="2023-01-25T21:50:43.582" v="2179" actId="1076"/>
          <ac:picMkLst>
            <pc:docMk/>
            <pc:sldMk cId="2712765134" sldId="409"/>
            <ac:picMk id="13" creationId="{65D9C721-FD3A-30E8-C84E-E70A9E759B59}"/>
          </ac:picMkLst>
        </pc:picChg>
        <pc:picChg chg="del">
          <ac:chgData name="Zack Lewis Isriel" userId="0f02f941-67d0-4d77-ba3c-28c0159a2e01" providerId="ADAL" clId="{233DF46C-3D86-48A4-A7F7-A5458DB4F388}" dt="2023-01-25T21:16:13.376" v="1591" actId="478"/>
          <ac:picMkLst>
            <pc:docMk/>
            <pc:sldMk cId="2712765134" sldId="409"/>
            <ac:picMk id="2050" creationId="{AD741575-ED2F-E77D-D13F-958AF1D8FAFF}"/>
          </ac:picMkLst>
        </pc:picChg>
        <pc:picChg chg="del">
          <ac:chgData name="Zack Lewis Isriel" userId="0f02f941-67d0-4d77-ba3c-28c0159a2e01" providerId="ADAL" clId="{233DF46C-3D86-48A4-A7F7-A5458DB4F388}" dt="2023-01-25T21:16:12.874" v="1590" actId="478"/>
          <ac:picMkLst>
            <pc:docMk/>
            <pc:sldMk cId="2712765134" sldId="409"/>
            <ac:picMk id="2052" creationId="{66F128F2-FEBD-5D96-277D-72DB3AD142C3}"/>
          </ac:picMkLst>
        </pc:picChg>
      </pc:sldChg>
      <pc:sldChg chg="add del setBg">
        <pc:chgData name="Zack Lewis Isriel" userId="0f02f941-67d0-4d77-ba3c-28c0159a2e01" providerId="ADAL" clId="{233DF46C-3D86-48A4-A7F7-A5458DB4F388}" dt="2023-01-25T20:51:14.866" v="557" actId="47"/>
        <pc:sldMkLst>
          <pc:docMk/>
          <pc:sldMk cId="3672102482" sldId="409"/>
        </pc:sldMkLst>
      </pc:sldChg>
      <pc:sldChg chg="delSp modSp add mod">
        <pc:chgData name="Zack Lewis Isriel" userId="0f02f941-67d0-4d77-ba3c-28c0159a2e01" providerId="ADAL" clId="{233DF46C-3D86-48A4-A7F7-A5458DB4F388}" dt="2023-01-25T21:42:29.968" v="2101" actId="20577"/>
        <pc:sldMkLst>
          <pc:docMk/>
          <pc:sldMk cId="1463836094" sldId="410"/>
        </pc:sldMkLst>
        <pc:spChg chg="mod">
          <ac:chgData name="Zack Lewis Isriel" userId="0f02f941-67d0-4d77-ba3c-28c0159a2e01" providerId="ADAL" clId="{233DF46C-3D86-48A4-A7F7-A5458DB4F388}" dt="2023-01-25T21:21:22.639" v="1654" actId="20577"/>
          <ac:spMkLst>
            <pc:docMk/>
            <pc:sldMk cId="1463836094" sldId="410"/>
            <ac:spMk id="2" creationId="{61E709B1-AAF6-936B-E585-A93F60958494}"/>
          </ac:spMkLst>
        </pc:spChg>
        <pc:spChg chg="mod">
          <ac:chgData name="Zack Lewis Isriel" userId="0f02f941-67d0-4d77-ba3c-28c0159a2e01" providerId="ADAL" clId="{233DF46C-3D86-48A4-A7F7-A5458DB4F388}" dt="2023-01-25T21:42:29.968" v="2101" actId="20577"/>
          <ac:spMkLst>
            <pc:docMk/>
            <pc:sldMk cId="1463836094" sldId="410"/>
            <ac:spMk id="44" creationId="{85B11679-DA74-4FF4-AD56-631D74624548}"/>
          </ac:spMkLst>
        </pc:spChg>
        <pc:picChg chg="mod modCrop">
          <ac:chgData name="Zack Lewis Isriel" userId="0f02f941-67d0-4d77-ba3c-28c0159a2e01" providerId="ADAL" clId="{233DF46C-3D86-48A4-A7F7-A5458DB4F388}" dt="2023-01-25T21:42:15.748" v="2089" actId="1076"/>
          <ac:picMkLst>
            <pc:docMk/>
            <pc:sldMk cId="1463836094" sldId="410"/>
            <ac:picMk id="6" creationId="{56C2EE9B-B76B-9F75-06E5-44317B47C90C}"/>
          </ac:picMkLst>
        </pc:picChg>
        <pc:picChg chg="del">
          <ac:chgData name="Zack Lewis Isriel" userId="0f02f941-67d0-4d77-ba3c-28c0159a2e01" providerId="ADAL" clId="{233DF46C-3D86-48A4-A7F7-A5458DB4F388}" dt="2023-01-25T21:21:25.121" v="1655" actId="478"/>
          <ac:picMkLst>
            <pc:docMk/>
            <pc:sldMk cId="1463836094" sldId="410"/>
            <ac:picMk id="9" creationId="{7337D77A-BB6F-738D-412D-FBCD4144A347}"/>
          </ac:picMkLst>
        </pc:picChg>
      </pc:sldChg>
      <pc:sldChg chg="addSp new del">
        <pc:chgData name="Zack Lewis Isriel" userId="0f02f941-67d0-4d77-ba3c-28c0159a2e01" providerId="ADAL" clId="{233DF46C-3D86-48A4-A7F7-A5458DB4F388}" dt="2023-01-25T21:32:40.616" v="1861" actId="2696"/>
        <pc:sldMkLst>
          <pc:docMk/>
          <pc:sldMk cId="1558479443" sldId="411"/>
        </pc:sldMkLst>
        <pc:spChg chg="add">
          <ac:chgData name="Zack Lewis Isriel" userId="0f02f941-67d0-4d77-ba3c-28c0159a2e01" providerId="ADAL" clId="{233DF46C-3D86-48A4-A7F7-A5458DB4F388}" dt="2023-01-25T21:20:46.941" v="1599"/>
          <ac:spMkLst>
            <pc:docMk/>
            <pc:sldMk cId="1558479443" sldId="411"/>
            <ac:spMk id="6" creationId="{AD4C4C33-D70E-5471-8B55-1ACC8F2462B1}"/>
          </ac:spMkLst>
        </pc:spChg>
        <pc:spChg chg="add">
          <ac:chgData name="Zack Lewis Isriel" userId="0f02f941-67d0-4d77-ba3c-28c0159a2e01" providerId="ADAL" clId="{233DF46C-3D86-48A4-A7F7-A5458DB4F388}" dt="2023-01-25T21:20:46.941" v="1599"/>
          <ac:spMkLst>
            <pc:docMk/>
            <pc:sldMk cId="1558479443" sldId="411"/>
            <ac:spMk id="7" creationId="{BC1AEABF-C480-FFF9-5CFE-04D773EF63A8}"/>
          </ac:spMkLst>
        </pc:spChg>
        <pc:picChg chg="add">
          <ac:chgData name="Zack Lewis Isriel" userId="0f02f941-67d0-4d77-ba3c-28c0159a2e01" providerId="ADAL" clId="{233DF46C-3D86-48A4-A7F7-A5458DB4F388}" dt="2023-01-25T21:20:46.941" v="1599"/>
          <ac:picMkLst>
            <pc:docMk/>
            <pc:sldMk cId="1558479443" sldId="411"/>
            <ac:picMk id="1025" creationId="{104638D2-FC89-E857-31C9-4AF3EEDAE80C}"/>
          </ac:picMkLst>
        </pc:picChg>
        <pc:picChg chg="add">
          <ac:chgData name="Zack Lewis Isriel" userId="0f02f941-67d0-4d77-ba3c-28c0159a2e01" providerId="ADAL" clId="{233DF46C-3D86-48A4-A7F7-A5458DB4F388}" dt="2023-01-25T21:20:46.941" v="1599"/>
          <ac:picMkLst>
            <pc:docMk/>
            <pc:sldMk cId="1558479443" sldId="411"/>
            <ac:picMk id="1026" creationId="{A8C824F2-BECA-DB56-3484-67346E880489}"/>
          </ac:picMkLst>
        </pc:picChg>
        <pc:picChg chg="add">
          <ac:chgData name="Zack Lewis Isriel" userId="0f02f941-67d0-4d77-ba3c-28c0159a2e01" providerId="ADAL" clId="{233DF46C-3D86-48A4-A7F7-A5458DB4F388}" dt="2023-01-25T21:20:46.941" v="1599"/>
          <ac:picMkLst>
            <pc:docMk/>
            <pc:sldMk cId="1558479443" sldId="411"/>
            <ac:picMk id="1027" creationId="{BF840F7E-4E7B-8B43-B59A-A1C4B1A16656}"/>
          </ac:picMkLst>
        </pc:picChg>
        <pc:picChg chg="add">
          <ac:chgData name="Zack Lewis Isriel" userId="0f02f941-67d0-4d77-ba3c-28c0159a2e01" providerId="ADAL" clId="{233DF46C-3D86-48A4-A7F7-A5458DB4F388}" dt="2023-01-25T21:20:46.941" v="1599"/>
          <ac:picMkLst>
            <pc:docMk/>
            <pc:sldMk cId="1558479443" sldId="411"/>
            <ac:picMk id="1028" creationId="{5EB8BC87-37DF-5C3D-2238-2D96C7931B34}"/>
          </ac:picMkLst>
        </pc:picChg>
      </pc:sldChg>
      <pc:sldChg chg="addSp delSp modSp add mod">
        <pc:chgData name="Zack Lewis Isriel" userId="0f02f941-67d0-4d77-ba3c-28c0159a2e01" providerId="ADAL" clId="{233DF46C-3D86-48A4-A7F7-A5458DB4F388}" dt="2023-01-25T21:41:45.131" v="2082" actId="14100"/>
        <pc:sldMkLst>
          <pc:docMk/>
          <pc:sldMk cId="4113645291" sldId="412"/>
        </pc:sldMkLst>
        <pc:spChg chg="del">
          <ac:chgData name="Zack Lewis Isriel" userId="0f02f941-67d0-4d77-ba3c-28c0159a2e01" providerId="ADAL" clId="{233DF46C-3D86-48A4-A7F7-A5458DB4F388}" dt="2023-01-25T21:32:07.364" v="1848" actId="478"/>
          <ac:spMkLst>
            <pc:docMk/>
            <pc:sldMk cId="4113645291" sldId="412"/>
            <ac:spMk id="4" creationId="{8ED1B0E5-57DF-3188-D115-749D8DF990A3}"/>
          </ac:spMkLst>
        </pc:spChg>
        <pc:spChg chg="add mod">
          <ac:chgData name="Zack Lewis Isriel" userId="0f02f941-67d0-4d77-ba3c-28c0159a2e01" providerId="ADAL" clId="{233DF46C-3D86-48A4-A7F7-A5458DB4F388}" dt="2023-01-25T21:32:07.535" v="1849"/>
          <ac:spMkLst>
            <pc:docMk/>
            <pc:sldMk cId="4113645291" sldId="412"/>
            <ac:spMk id="6" creationId="{B95BB55A-DD2B-79D5-3551-38F38B1C7992}"/>
          </ac:spMkLst>
        </pc:spChg>
        <pc:spChg chg="mod">
          <ac:chgData name="Zack Lewis Isriel" userId="0f02f941-67d0-4d77-ba3c-28c0159a2e01" providerId="ADAL" clId="{233DF46C-3D86-48A4-A7F7-A5458DB4F388}" dt="2023-01-25T21:41:39.332" v="2079" actId="20577"/>
          <ac:spMkLst>
            <pc:docMk/>
            <pc:sldMk cId="4113645291" sldId="412"/>
            <ac:spMk id="44" creationId="{85B11679-DA74-4FF4-AD56-631D74624548}"/>
          </ac:spMkLst>
        </pc:spChg>
        <pc:picChg chg="add mod">
          <ac:chgData name="Zack Lewis Isriel" userId="0f02f941-67d0-4d77-ba3c-28c0159a2e01" providerId="ADAL" clId="{233DF46C-3D86-48A4-A7F7-A5458DB4F388}" dt="2023-01-25T21:36:56.199" v="1931" actId="12789"/>
          <ac:picMkLst>
            <pc:docMk/>
            <pc:sldMk cId="4113645291" sldId="412"/>
            <ac:picMk id="7" creationId="{AC44C865-3B5D-AB50-6131-F9BD3B2BB756}"/>
          </ac:picMkLst>
        </pc:picChg>
        <pc:picChg chg="add mod">
          <ac:chgData name="Zack Lewis Isriel" userId="0f02f941-67d0-4d77-ba3c-28c0159a2e01" providerId="ADAL" clId="{233DF46C-3D86-48A4-A7F7-A5458DB4F388}" dt="2023-01-25T21:36:52.157" v="1930" actId="12789"/>
          <ac:picMkLst>
            <pc:docMk/>
            <pc:sldMk cId="4113645291" sldId="412"/>
            <ac:picMk id="8" creationId="{29347F6D-9DCF-B8C9-2F75-605313B0BCBD}"/>
          </ac:picMkLst>
        </pc:picChg>
        <pc:picChg chg="mod">
          <ac:chgData name="Zack Lewis Isriel" userId="0f02f941-67d0-4d77-ba3c-28c0159a2e01" providerId="ADAL" clId="{233DF46C-3D86-48A4-A7F7-A5458DB4F388}" dt="2023-01-25T21:41:45.131" v="2082" actId="14100"/>
          <ac:picMkLst>
            <pc:docMk/>
            <pc:sldMk cId="4113645291" sldId="412"/>
            <ac:picMk id="9" creationId="{7337D77A-BB6F-738D-412D-FBCD4144A347}"/>
          </ac:picMkLst>
        </pc:picChg>
        <pc:picChg chg="add mod">
          <ac:chgData name="Zack Lewis Isriel" userId="0f02f941-67d0-4d77-ba3c-28c0159a2e01" providerId="ADAL" clId="{233DF46C-3D86-48A4-A7F7-A5458DB4F388}" dt="2023-01-25T21:36:52.157" v="1930" actId="12789"/>
          <ac:picMkLst>
            <pc:docMk/>
            <pc:sldMk cId="4113645291" sldId="412"/>
            <ac:picMk id="13" creationId="{8AF7F43B-539F-FE9C-691F-0143560B039B}"/>
          </ac:picMkLst>
        </pc:picChg>
        <pc:picChg chg="add mod">
          <ac:chgData name="Zack Lewis Isriel" userId="0f02f941-67d0-4d77-ba3c-28c0159a2e01" providerId="ADAL" clId="{233DF46C-3D86-48A4-A7F7-A5458DB4F388}" dt="2023-01-25T21:36:56.199" v="1931" actId="12789"/>
          <ac:picMkLst>
            <pc:docMk/>
            <pc:sldMk cId="4113645291" sldId="412"/>
            <ac:picMk id="14" creationId="{B576DCC8-ABC0-B1FB-EA64-939ECA2643BF}"/>
          </ac:picMkLst>
        </pc:picChg>
        <pc:picChg chg="add mod">
          <ac:chgData name="Zack Lewis Isriel" userId="0f02f941-67d0-4d77-ba3c-28c0159a2e01" providerId="ADAL" clId="{233DF46C-3D86-48A4-A7F7-A5458DB4F388}" dt="2023-01-25T21:34:00.966" v="1891" actId="571"/>
          <ac:picMkLst>
            <pc:docMk/>
            <pc:sldMk cId="4113645291" sldId="412"/>
            <ac:picMk id="15" creationId="{5D1781CF-021A-56E7-1C27-82198BF9B5F0}"/>
          </ac:picMkLst>
        </pc:picChg>
        <pc:picChg chg="add mod">
          <ac:chgData name="Zack Lewis Isriel" userId="0f02f941-67d0-4d77-ba3c-28c0159a2e01" providerId="ADAL" clId="{233DF46C-3D86-48A4-A7F7-A5458DB4F388}" dt="2023-01-25T21:34:00.966" v="1891" actId="571"/>
          <ac:picMkLst>
            <pc:docMk/>
            <pc:sldMk cId="4113645291" sldId="412"/>
            <ac:picMk id="16" creationId="{3079D582-8A6F-34AA-85F9-A70A2B6F3FDE}"/>
          </ac:picMkLst>
        </pc:picChg>
        <pc:picChg chg="add mod">
          <ac:chgData name="Zack Lewis Isriel" userId="0f02f941-67d0-4d77-ba3c-28c0159a2e01" providerId="ADAL" clId="{233DF46C-3D86-48A4-A7F7-A5458DB4F388}" dt="2023-01-25T21:34:00.966" v="1891" actId="571"/>
          <ac:picMkLst>
            <pc:docMk/>
            <pc:sldMk cId="4113645291" sldId="412"/>
            <ac:picMk id="17" creationId="{C6F9C946-6552-748B-27EC-38DCD85D4EE7}"/>
          </ac:picMkLst>
        </pc:picChg>
      </pc:sldChg>
      <pc:sldChg chg="delSp modSp add mod">
        <pc:chgData name="Zack Lewis Isriel" userId="0f02f941-67d0-4d77-ba3c-28c0159a2e01" providerId="ADAL" clId="{233DF46C-3D86-48A4-A7F7-A5458DB4F388}" dt="2023-01-25T21:39:10.994" v="1973" actId="1076"/>
        <pc:sldMkLst>
          <pc:docMk/>
          <pc:sldMk cId="2811252645" sldId="413"/>
        </pc:sldMkLst>
        <pc:graphicFrameChg chg="mod modGraphic">
          <ac:chgData name="Zack Lewis Isriel" userId="0f02f941-67d0-4d77-ba3c-28c0159a2e01" providerId="ADAL" clId="{233DF46C-3D86-48A4-A7F7-A5458DB4F388}" dt="2023-01-25T21:39:10.994" v="1973" actId="1076"/>
          <ac:graphicFrameMkLst>
            <pc:docMk/>
            <pc:sldMk cId="2811252645" sldId="413"/>
            <ac:graphicFrameMk id="13" creationId="{204190DB-A5B5-C217-63D6-FF4E54C31EEE}"/>
          </ac:graphicFrameMkLst>
        </pc:graphicFrameChg>
        <pc:graphicFrameChg chg="del">
          <ac:chgData name="Zack Lewis Isriel" userId="0f02f941-67d0-4d77-ba3c-28c0159a2e01" providerId="ADAL" clId="{233DF46C-3D86-48A4-A7F7-A5458DB4F388}" dt="2023-01-25T21:38:58.338" v="1971" actId="478"/>
          <ac:graphicFrameMkLst>
            <pc:docMk/>
            <pc:sldMk cId="2811252645" sldId="413"/>
            <ac:graphicFrameMk id="14" creationId="{7F99768B-C38C-63B0-8449-DCC9DDCDB473}"/>
          </ac:graphicFrameMkLst>
        </pc:graphicFrameChg>
      </pc:sldChg>
      <pc:sldChg chg="delSp add del mod">
        <pc:chgData name="Zack Lewis Isriel" userId="0f02f941-67d0-4d77-ba3c-28c0159a2e01" providerId="ADAL" clId="{233DF46C-3D86-48A4-A7F7-A5458DB4F388}" dt="2023-01-25T21:42:45.656" v="2105" actId="47"/>
        <pc:sldMkLst>
          <pc:docMk/>
          <pc:sldMk cId="666993084" sldId="414"/>
        </pc:sldMkLst>
        <pc:graphicFrameChg chg="del">
          <ac:chgData name="Zack Lewis Isriel" userId="0f02f941-67d0-4d77-ba3c-28c0159a2e01" providerId="ADAL" clId="{233DF46C-3D86-48A4-A7F7-A5458DB4F388}" dt="2023-01-25T21:42:41.140" v="2103" actId="478"/>
          <ac:graphicFrameMkLst>
            <pc:docMk/>
            <pc:sldMk cId="666993084" sldId="414"/>
            <ac:graphicFrameMk id="13" creationId="{204190DB-A5B5-C217-63D6-FF4E54C31EEE}"/>
          </ac:graphicFrameMkLst>
        </pc:graphicFrameChg>
      </pc:sldChg>
      <pc:sldChg chg="addSp delSp modSp add mod">
        <pc:chgData name="Zack Lewis Isriel" userId="0f02f941-67d0-4d77-ba3c-28c0159a2e01" providerId="ADAL" clId="{233DF46C-3D86-48A4-A7F7-A5458DB4F388}" dt="2023-01-25T21:46:31.019" v="2140" actId="1582"/>
        <pc:sldMkLst>
          <pc:docMk/>
          <pc:sldMk cId="2663284861" sldId="415"/>
        </pc:sldMkLst>
        <pc:spChg chg="add del mod">
          <ac:chgData name="Zack Lewis Isriel" userId="0f02f941-67d0-4d77-ba3c-28c0159a2e01" providerId="ADAL" clId="{233DF46C-3D86-48A4-A7F7-A5458DB4F388}" dt="2023-01-25T21:46:10.534" v="2127" actId="478"/>
          <ac:spMkLst>
            <pc:docMk/>
            <pc:sldMk cId="2663284861" sldId="415"/>
            <ac:spMk id="16" creationId="{600621A2-7E14-1712-9D98-8342E2155153}"/>
          </ac:spMkLst>
        </pc:spChg>
        <pc:spChg chg="del">
          <ac:chgData name="Zack Lewis Isriel" userId="0f02f941-67d0-4d77-ba3c-28c0159a2e01" providerId="ADAL" clId="{233DF46C-3D86-48A4-A7F7-A5458DB4F388}" dt="2023-01-25T21:46:07.659" v="2126" actId="478"/>
          <ac:spMkLst>
            <pc:docMk/>
            <pc:sldMk cId="2663284861" sldId="415"/>
            <ac:spMk id="44" creationId="{85B11679-DA74-4FF4-AD56-631D74624548}"/>
          </ac:spMkLst>
        </pc:spChg>
        <pc:picChg chg="add del">
          <ac:chgData name="Zack Lewis Isriel" userId="0f02f941-67d0-4d77-ba3c-28c0159a2e01" providerId="ADAL" clId="{233DF46C-3D86-48A4-A7F7-A5458DB4F388}" dt="2023-01-25T21:44:54.782" v="2113" actId="478"/>
          <ac:picMkLst>
            <pc:docMk/>
            <pc:sldMk cId="2663284861" sldId="415"/>
            <ac:picMk id="4" creationId="{76323DF8-2DA2-7141-5B56-08A44A283282}"/>
          </ac:picMkLst>
        </pc:picChg>
        <pc:picChg chg="add del mod">
          <ac:chgData name="Zack Lewis Isriel" userId="0f02f941-67d0-4d77-ba3c-28c0159a2e01" providerId="ADAL" clId="{233DF46C-3D86-48A4-A7F7-A5458DB4F388}" dt="2023-01-25T21:43:49.330" v="2111" actId="478"/>
          <ac:picMkLst>
            <pc:docMk/>
            <pc:sldMk cId="2663284861" sldId="415"/>
            <ac:picMk id="6" creationId="{56C2EE9B-B76B-9F75-06E5-44317B47C90C}"/>
          </ac:picMkLst>
        </pc:picChg>
        <pc:picChg chg="add del mod modCrop">
          <ac:chgData name="Zack Lewis Isriel" userId="0f02f941-67d0-4d77-ba3c-28c0159a2e01" providerId="ADAL" clId="{233DF46C-3D86-48A4-A7F7-A5458DB4F388}" dt="2023-01-25T21:45:10.334" v="2120" actId="478"/>
          <ac:picMkLst>
            <pc:docMk/>
            <pc:sldMk cId="2663284861" sldId="415"/>
            <ac:picMk id="9" creationId="{4BE7DC93-6E6B-A911-2E66-1F64F3ADE0A7}"/>
          </ac:picMkLst>
        </pc:picChg>
        <pc:picChg chg="add mod modCrop">
          <ac:chgData name="Zack Lewis Isriel" userId="0f02f941-67d0-4d77-ba3c-28c0159a2e01" providerId="ADAL" clId="{233DF46C-3D86-48A4-A7F7-A5458DB4F388}" dt="2023-01-25T21:46:31.019" v="2140" actId="1582"/>
          <ac:picMkLst>
            <pc:docMk/>
            <pc:sldMk cId="2663284861" sldId="415"/>
            <ac:picMk id="14" creationId="{A37FDA68-FFD5-6E11-B56A-F43A3C32DDB0}"/>
          </ac:picMkLst>
        </pc:picChg>
      </pc:sldChg>
      <pc:sldChg chg="delSp add del setBg delDesignElem">
        <pc:chgData name="Zack Lewis Isriel" userId="0f02f941-67d0-4d77-ba3c-28c0159a2e01" providerId="ADAL" clId="{233DF46C-3D86-48A4-A7F7-A5458DB4F388}" dt="2023-02-16T22:25:10.676" v="3135" actId="47"/>
        <pc:sldMkLst>
          <pc:docMk/>
          <pc:sldMk cId="1596002040" sldId="417"/>
        </pc:sldMkLst>
        <pc:spChg chg="del">
          <ac:chgData name="Zack Lewis Isriel" userId="0f02f941-67d0-4d77-ba3c-28c0159a2e01" providerId="ADAL" clId="{233DF46C-3D86-48A4-A7F7-A5458DB4F388}" dt="2023-02-16T22:24:44.317" v="3134"/>
          <ac:spMkLst>
            <pc:docMk/>
            <pc:sldMk cId="1596002040" sldId="417"/>
            <ac:spMk id="1031" creationId="{E49CC64F-7275-4E33-961B-0C5CDC439875}"/>
          </ac:spMkLst>
        </pc:spChg>
      </pc:sldChg>
    </pc:docChg>
  </pc:docChgLst>
  <pc:docChgLst>
    <pc:chgData name="Zack Lewis Isriel" userId="0f02f941-67d0-4d77-ba3c-28c0159a2e01" providerId="ADAL" clId="{D867225F-F415-4852-99FC-B610CB0AC712}"/>
    <pc:docChg chg="custSel addSld delSld modSld sldOrd">
      <pc:chgData name="Zack Lewis Isriel" userId="0f02f941-67d0-4d77-ba3c-28c0159a2e01" providerId="ADAL" clId="{D867225F-F415-4852-99FC-B610CB0AC712}" dt="2023-01-10T03:27:37.237" v="1845" actId="20577"/>
      <pc:docMkLst>
        <pc:docMk/>
      </pc:docMkLst>
      <pc:sldChg chg="ord">
        <pc:chgData name="Zack Lewis Isriel" userId="0f02f941-67d0-4d77-ba3c-28c0159a2e01" providerId="ADAL" clId="{D867225F-F415-4852-99FC-B610CB0AC712}" dt="2023-01-10T02:55:39.122" v="1"/>
        <pc:sldMkLst>
          <pc:docMk/>
          <pc:sldMk cId="3782830073" sldId="336"/>
        </pc:sldMkLst>
      </pc:sldChg>
      <pc:sldChg chg="modSp mod">
        <pc:chgData name="Zack Lewis Isriel" userId="0f02f941-67d0-4d77-ba3c-28c0159a2e01" providerId="ADAL" clId="{D867225F-F415-4852-99FC-B610CB0AC712}" dt="2023-01-10T03:08:40.367" v="514" actId="20577"/>
        <pc:sldMkLst>
          <pc:docMk/>
          <pc:sldMk cId="3335913537" sldId="349"/>
        </pc:sldMkLst>
        <pc:spChg chg="mod">
          <ac:chgData name="Zack Lewis Isriel" userId="0f02f941-67d0-4d77-ba3c-28c0159a2e01" providerId="ADAL" clId="{D867225F-F415-4852-99FC-B610CB0AC712}" dt="2023-01-10T03:08:40.367" v="514" actId="20577"/>
          <ac:spMkLst>
            <pc:docMk/>
            <pc:sldMk cId="3335913537" sldId="349"/>
            <ac:spMk id="42" creationId="{74EC562D-38F0-FF58-D0E6-370EFE72DC00}"/>
          </ac:spMkLst>
        </pc:spChg>
        <pc:cxnChg chg="mod">
          <ac:chgData name="Zack Lewis Isriel" userId="0f02f941-67d0-4d77-ba3c-28c0159a2e01" providerId="ADAL" clId="{D867225F-F415-4852-99FC-B610CB0AC712}" dt="2023-01-10T03:08:40.367" v="514" actId="20577"/>
          <ac:cxnSpMkLst>
            <pc:docMk/>
            <pc:sldMk cId="3335913537" sldId="349"/>
            <ac:cxnSpMk id="46" creationId="{792EB9B3-6BA9-BFBA-5F11-E935F85E5005}"/>
          </ac:cxnSpMkLst>
        </pc:cxnChg>
      </pc:sldChg>
      <pc:sldChg chg="modSp mod">
        <pc:chgData name="Zack Lewis Isriel" userId="0f02f941-67d0-4d77-ba3c-28c0159a2e01" providerId="ADAL" clId="{D867225F-F415-4852-99FC-B610CB0AC712}" dt="2023-01-10T03:10:56.042" v="785" actId="33524"/>
        <pc:sldMkLst>
          <pc:docMk/>
          <pc:sldMk cId="69325541" sldId="350"/>
        </pc:sldMkLst>
        <pc:spChg chg="mod">
          <ac:chgData name="Zack Lewis Isriel" userId="0f02f941-67d0-4d77-ba3c-28c0159a2e01" providerId="ADAL" clId="{D867225F-F415-4852-99FC-B610CB0AC712}" dt="2023-01-10T03:10:56.042" v="785" actId="33524"/>
          <ac:spMkLst>
            <pc:docMk/>
            <pc:sldMk cId="69325541" sldId="350"/>
            <ac:spMk id="44" creationId="{85B11679-DA74-4FF4-AD56-631D74624548}"/>
          </ac:spMkLst>
        </pc:spChg>
      </pc:sldChg>
      <pc:sldChg chg="delSp modSp mod">
        <pc:chgData name="Zack Lewis Isriel" userId="0f02f941-67d0-4d77-ba3c-28c0159a2e01" providerId="ADAL" clId="{D867225F-F415-4852-99FC-B610CB0AC712}" dt="2023-01-10T03:12:11.107" v="825" actId="403"/>
        <pc:sldMkLst>
          <pc:docMk/>
          <pc:sldMk cId="1894540969" sldId="357"/>
        </pc:sldMkLst>
        <pc:spChg chg="mod">
          <ac:chgData name="Zack Lewis Isriel" userId="0f02f941-67d0-4d77-ba3c-28c0159a2e01" providerId="ADAL" clId="{D867225F-F415-4852-99FC-B610CB0AC712}" dt="2023-01-10T03:11:32.795" v="817" actId="20577"/>
          <ac:spMkLst>
            <pc:docMk/>
            <pc:sldMk cId="1894540969" sldId="357"/>
            <ac:spMk id="2" creationId="{61E709B1-AAF6-936B-E585-A93F60958494}"/>
          </ac:spMkLst>
        </pc:spChg>
        <pc:spChg chg="del">
          <ac:chgData name="Zack Lewis Isriel" userId="0f02f941-67d0-4d77-ba3c-28c0159a2e01" providerId="ADAL" clId="{D867225F-F415-4852-99FC-B610CB0AC712}" dt="2023-01-10T03:11:36.376" v="818" actId="478"/>
          <ac:spMkLst>
            <pc:docMk/>
            <pc:sldMk cId="1894540969" sldId="357"/>
            <ac:spMk id="6" creationId="{D85D9421-3563-FFDF-3FE2-6D24F6B9555E}"/>
          </ac:spMkLst>
        </pc:spChg>
        <pc:graphicFrameChg chg="mod modGraphic">
          <ac:chgData name="Zack Lewis Isriel" userId="0f02f941-67d0-4d77-ba3c-28c0159a2e01" providerId="ADAL" clId="{D867225F-F415-4852-99FC-B610CB0AC712}" dt="2023-01-10T03:12:11.107" v="825" actId="403"/>
          <ac:graphicFrameMkLst>
            <pc:docMk/>
            <pc:sldMk cId="1894540969" sldId="357"/>
            <ac:graphicFrameMk id="9" creationId="{BD606995-5A88-E1A7-A2DE-2A8E6D858944}"/>
          </ac:graphicFrameMkLst>
        </pc:graphicFrameChg>
      </pc:sldChg>
      <pc:sldChg chg="modSp mod">
        <pc:chgData name="Zack Lewis Isriel" userId="0f02f941-67d0-4d77-ba3c-28c0159a2e01" providerId="ADAL" clId="{D867225F-F415-4852-99FC-B610CB0AC712}" dt="2023-01-10T03:13:25.394" v="836" actId="1582"/>
        <pc:sldMkLst>
          <pc:docMk/>
          <pc:sldMk cId="1797517593" sldId="359"/>
        </pc:sldMkLst>
        <pc:picChg chg="mod">
          <ac:chgData name="Zack Lewis Isriel" userId="0f02f941-67d0-4d77-ba3c-28c0159a2e01" providerId="ADAL" clId="{D867225F-F415-4852-99FC-B610CB0AC712}" dt="2023-01-10T03:13:21.084" v="835" actId="1582"/>
          <ac:picMkLst>
            <pc:docMk/>
            <pc:sldMk cId="1797517593" sldId="359"/>
            <ac:picMk id="6" creationId="{A5C01FF3-9F0D-B273-37EC-C0D9D8C8BAA2}"/>
          </ac:picMkLst>
        </pc:picChg>
        <pc:picChg chg="mod">
          <ac:chgData name="Zack Lewis Isriel" userId="0f02f941-67d0-4d77-ba3c-28c0159a2e01" providerId="ADAL" clId="{D867225F-F415-4852-99FC-B610CB0AC712}" dt="2023-01-10T03:13:25.394" v="836" actId="1582"/>
          <ac:picMkLst>
            <pc:docMk/>
            <pc:sldMk cId="1797517593" sldId="359"/>
            <ac:picMk id="1026" creationId="{321E669B-5D78-F76C-F253-8ADA612C48EB}"/>
          </ac:picMkLst>
        </pc:picChg>
      </pc:sldChg>
      <pc:sldChg chg="modSp mod">
        <pc:chgData name="Zack Lewis Isriel" userId="0f02f941-67d0-4d77-ba3c-28c0159a2e01" providerId="ADAL" clId="{D867225F-F415-4852-99FC-B610CB0AC712}" dt="2023-01-10T03:14:34.778" v="874" actId="20577"/>
        <pc:sldMkLst>
          <pc:docMk/>
          <pc:sldMk cId="3137924376" sldId="362"/>
        </pc:sldMkLst>
        <pc:spChg chg="mod">
          <ac:chgData name="Zack Lewis Isriel" userId="0f02f941-67d0-4d77-ba3c-28c0159a2e01" providerId="ADAL" clId="{D867225F-F415-4852-99FC-B610CB0AC712}" dt="2023-01-10T03:14:34.778" v="874" actId="20577"/>
          <ac:spMkLst>
            <pc:docMk/>
            <pc:sldMk cId="3137924376" sldId="362"/>
            <ac:spMk id="2" creationId="{61E709B1-AAF6-936B-E585-A93F60958494}"/>
          </ac:spMkLst>
        </pc:spChg>
        <pc:spChg chg="mod">
          <ac:chgData name="Zack Lewis Isriel" userId="0f02f941-67d0-4d77-ba3c-28c0159a2e01" providerId="ADAL" clId="{D867225F-F415-4852-99FC-B610CB0AC712}" dt="2023-01-10T03:13:53.787" v="845" actId="404"/>
          <ac:spMkLst>
            <pc:docMk/>
            <pc:sldMk cId="3137924376" sldId="362"/>
            <ac:spMk id="44" creationId="{85B11679-DA74-4FF4-AD56-631D74624548}"/>
          </ac:spMkLst>
        </pc:spChg>
        <pc:picChg chg="mod">
          <ac:chgData name="Zack Lewis Isriel" userId="0f02f941-67d0-4d77-ba3c-28c0159a2e01" providerId="ADAL" clId="{D867225F-F415-4852-99FC-B610CB0AC712}" dt="2023-01-10T03:14:10.696" v="849" actId="1076"/>
          <ac:picMkLst>
            <pc:docMk/>
            <pc:sldMk cId="3137924376" sldId="362"/>
            <ac:picMk id="6" creationId="{56C2EE9B-B76B-9F75-06E5-44317B47C90C}"/>
          </ac:picMkLst>
        </pc:picChg>
        <pc:picChg chg="mod">
          <ac:chgData name="Zack Lewis Isriel" userId="0f02f941-67d0-4d77-ba3c-28c0159a2e01" providerId="ADAL" clId="{D867225F-F415-4852-99FC-B610CB0AC712}" dt="2023-01-10T03:13:59.030" v="846" actId="1076"/>
          <ac:picMkLst>
            <pc:docMk/>
            <pc:sldMk cId="3137924376" sldId="362"/>
            <ac:picMk id="9" creationId="{7337D77A-BB6F-738D-412D-FBCD4144A347}"/>
          </ac:picMkLst>
        </pc:picChg>
      </pc:sldChg>
      <pc:sldChg chg="del">
        <pc:chgData name="Zack Lewis Isriel" userId="0f02f941-67d0-4d77-ba3c-28c0159a2e01" providerId="ADAL" clId="{D867225F-F415-4852-99FC-B610CB0AC712}" dt="2023-01-10T02:56:54.748" v="2" actId="2696"/>
        <pc:sldMkLst>
          <pc:docMk/>
          <pc:sldMk cId="1571645073" sldId="363"/>
        </pc:sldMkLst>
      </pc:sldChg>
      <pc:sldChg chg="addSp delSp modSp mod">
        <pc:chgData name="Zack Lewis Isriel" userId="0f02f941-67d0-4d77-ba3c-28c0159a2e01" providerId="ADAL" clId="{D867225F-F415-4852-99FC-B610CB0AC712}" dt="2023-01-10T03:00:41.448" v="42" actId="1037"/>
        <pc:sldMkLst>
          <pc:docMk/>
          <pc:sldMk cId="3883582107" sldId="364"/>
        </pc:sldMkLst>
        <pc:spChg chg="mod">
          <ac:chgData name="Zack Lewis Isriel" userId="0f02f941-67d0-4d77-ba3c-28c0159a2e01" providerId="ADAL" clId="{D867225F-F415-4852-99FC-B610CB0AC712}" dt="2023-01-10T02:59:16.712" v="17" actId="20577"/>
          <ac:spMkLst>
            <pc:docMk/>
            <pc:sldMk cId="3883582107" sldId="364"/>
            <ac:spMk id="2" creationId="{61E709B1-AAF6-936B-E585-A93F60958494}"/>
          </ac:spMkLst>
        </pc:spChg>
        <pc:spChg chg="add del mod">
          <ac:chgData name="Zack Lewis Isriel" userId="0f02f941-67d0-4d77-ba3c-28c0159a2e01" providerId="ADAL" clId="{D867225F-F415-4852-99FC-B610CB0AC712}" dt="2023-01-10T03:00:04.363" v="23" actId="478"/>
          <ac:spMkLst>
            <pc:docMk/>
            <pc:sldMk cId="3883582107" sldId="364"/>
            <ac:spMk id="10" creationId="{D69BA97C-CCD6-FD72-1074-A971AA92CE0B}"/>
          </ac:spMkLst>
        </pc:spChg>
        <pc:spChg chg="del mod">
          <ac:chgData name="Zack Lewis Isriel" userId="0f02f941-67d0-4d77-ba3c-28c0159a2e01" providerId="ADAL" clId="{D867225F-F415-4852-99FC-B610CB0AC712}" dt="2023-01-10T03:00:01.862" v="22" actId="478"/>
          <ac:spMkLst>
            <pc:docMk/>
            <pc:sldMk cId="3883582107" sldId="364"/>
            <ac:spMk id="44" creationId="{85B11679-DA74-4FF4-AD56-631D74624548}"/>
          </ac:spMkLst>
        </pc:spChg>
        <pc:picChg chg="add mod">
          <ac:chgData name="Zack Lewis Isriel" userId="0f02f941-67d0-4d77-ba3c-28c0159a2e01" providerId="ADAL" clId="{D867225F-F415-4852-99FC-B610CB0AC712}" dt="2023-01-10T03:00:41.448" v="42" actId="1037"/>
          <ac:picMkLst>
            <pc:docMk/>
            <pc:sldMk cId="3883582107" sldId="364"/>
            <ac:picMk id="4" creationId="{CB8D0F96-0C3E-E5D6-F1B7-2788AEA7AD21}"/>
          </ac:picMkLst>
        </pc:picChg>
        <pc:picChg chg="add mod">
          <ac:chgData name="Zack Lewis Isriel" userId="0f02f941-67d0-4d77-ba3c-28c0159a2e01" providerId="ADAL" clId="{D867225F-F415-4852-99FC-B610CB0AC712}" dt="2023-01-10T03:00:41.448" v="42" actId="1037"/>
          <ac:picMkLst>
            <pc:docMk/>
            <pc:sldMk cId="3883582107" sldId="364"/>
            <ac:picMk id="6" creationId="{90E01725-EF0E-BBBD-E65C-486B58EBE99C}"/>
          </ac:picMkLst>
        </pc:picChg>
      </pc:sldChg>
      <pc:sldChg chg="addSp modSp del">
        <pc:chgData name="Zack Lewis Isriel" userId="0f02f941-67d0-4d77-ba3c-28c0159a2e01" providerId="ADAL" clId="{D867225F-F415-4852-99FC-B610CB0AC712}" dt="2023-01-10T03:22:07.404" v="953" actId="2696"/>
        <pc:sldMkLst>
          <pc:docMk/>
          <pc:sldMk cId="1897916783" sldId="367"/>
        </pc:sldMkLst>
        <pc:picChg chg="add mod">
          <ac:chgData name="Zack Lewis Isriel" userId="0f02f941-67d0-4d77-ba3c-28c0159a2e01" providerId="ADAL" clId="{D867225F-F415-4852-99FC-B610CB0AC712}" dt="2023-01-10T03:21:29.990" v="950"/>
          <ac:picMkLst>
            <pc:docMk/>
            <pc:sldMk cId="1897916783" sldId="367"/>
            <ac:picMk id="4" creationId="{2FF6FAB5-DEDE-D753-DE05-C61D2E0A8B30}"/>
          </ac:picMkLst>
        </pc:picChg>
      </pc:sldChg>
      <pc:sldChg chg="addSp delSp modSp mod">
        <pc:chgData name="Zack Lewis Isriel" userId="0f02f941-67d0-4d77-ba3c-28c0159a2e01" providerId="ADAL" clId="{D867225F-F415-4852-99FC-B610CB0AC712}" dt="2023-01-10T03:16:30.642" v="948" actId="2062"/>
        <pc:sldMkLst>
          <pc:docMk/>
          <pc:sldMk cId="2374561941" sldId="392"/>
        </pc:sldMkLst>
        <pc:spChg chg="add del mod">
          <ac:chgData name="Zack Lewis Isriel" userId="0f02f941-67d0-4d77-ba3c-28c0159a2e01" providerId="ADAL" clId="{D867225F-F415-4852-99FC-B610CB0AC712}" dt="2023-01-10T03:01:24.588" v="45" actId="478"/>
          <ac:spMkLst>
            <pc:docMk/>
            <pc:sldMk cId="2374561941" sldId="392"/>
            <ac:spMk id="6" creationId="{472CE36D-0E86-E56C-F079-393F753A8D5B}"/>
          </ac:spMkLst>
        </pc:spChg>
        <pc:spChg chg="del">
          <ac:chgData name="Zack Lewis Isriel" userId="0f02f941-67d0-4d77-ba3c-28c0159a2e01" providerId="ADAL" clId="{D867225F-F415-4852-99FC-B610CB0AC712}" dt="2023-01-10T03:01:22.503" v="44" actId="478"/>
          <ac:spMkLst>
            <pc:docMk/>
            <pc:sldMk cId="2374561941" sldId="392"/>
            <ac:spMk id="44" creationId="{85B11679-DA74-4FF4-AD56-631D74624548}"/>
          </ac:spMkLst>
        </pc:spChg>
        <pc:graphicFrameChg chg="add mod modGraphic">
          <ac:chgData name="Zack Lewis Isriel" userId="0f02f941-67d0-4d77-ba3c-28c0159a2e01" providerId="ADAL" clId="{D867225F-F415-4852-99FC-B610CB0AC712}" dt="2023-01-10T03:16:30.642" v="948" actId="2062"/>
          <ac:graphicFrameMkLst>
            <pc:docMk/>
            <pc:sldMk cId="2374561941" sldId="392"/>
            <ac:graphicFrameMk id="9" creationId="{C714C6C4-54AC-6074-9C04-2E115CE5F6E3}"/>
          </ac:graphicFrameMkLst>
        </pc:graphicFrameChg>
      </pc:sldChg>
      <pc:sldChg chg="addSp delSp modSp add mod modShow">
        <pc:chgData name="Zack Lewis Isriel" userId="0f02f941-67d0-4d77-ba3c-28c0159a2e01" providerId="ADAL" clId="{D867225F-F415-4852-99FC-B610CB0AC712}" dt="2023-01-10T03:27:37.237" v="1845" actId="20577"/>
        <pc:sldMkLst>
          <pc:docMk/>
          <pc:sldMk cId="1388550966" sldId="393"/>
        </pc:sldMkLst>
        <pc:spChg chg="mod">
          <ac:chgData name="Zack Lewis Isriel" userId="0f02f941-67d0-4d77-ba3c-28c0159a2e01" providerId="ADAL" clId="{D867225F-F415-4852-99FC-B610CB0AC712}" dt="2023-01-10T03:22:18.760" v="988" actId="20577"/>
          <ac:spMkLst>
            <pc:docMk/>
            <pc:sldMk cId="1388550966" sldId="393"/>
            <ac:spMk id="2" creationId="{61E709B1-AAF6-936B-E585-A93F60958494}"/>
          </ac:spMkLst>
        </pc:spChg>
        <pc:spChg chg="mod">
          <ac:chgData name="Zack Lewis Isriel" userId="0f02f941-67d0-4d77-ba3c-28c0159a2e01" providerId="ADAL" clId="{D867225F-F415-4852-99FC-B610CB0AC712}" dt="2023-01-10T03:27:37.237" v="1845" actId="20577"/>
          <ac:spMkLst>
            <pc:docMk/>
            <pc:sldMk cId="1388550966" sldId="393"/>
            <ac:spMk id="6" creationId="{CA9924AA-779B-B6FD-E574-0DF151ACE2BE}"/>
          </ac:spMkLst>
        </pc:spChg>
        <pc:spChg chg="add del mod">
          <ac:chgData name="Zack Lewis Isriel" userId="0f02f941-67d0-4d77-ba3c-28c0159a2e01" providerId="ADAL" clId="{D867225F-F415-4852-99FC-B610CB0AC712}" dt="2023-01-10T03:22:25.536" v="990" actId="478"/>
          <ac:spMkLst>
            <pc:docMk/>
            <pc:sldMk cId="1388550966" sldId="393"/>
            <ac:spMk id="9" creationId="{E8D8F8FD-177C-68AB-8236-183DD3E85A82}"/>
          </ac:spMkLst>
        </pc:spChg>
        <pc:spChg chg="del">
          <ac:chgData name="Zack Lewis Isriel" userId="0f02f941-67d0-4d77-ba3c-28c0159a2e01" providerId="ADAL" clId="{D867225F-F415-4852-99FC-B610CB0AC712}" dt="2023-01-10T03:22:21.691" v="989" actId="478"/>
          <ac:spMkLst>
            <pc:docMk/>
            <pc:sldMk cId="1388550966" sldId="393"/>
            <ac:spMk id="22" creationId="{BB6E23BC-3D7B-BF82-9F03-1F3FBFA54A73}"/>
          </ac:spMkLst>
        </pc:spChg>
      </pc:sldChg>
      <pc:sldChg chg="del">
        <pc:chgData name="Zack Lewis Isriel" userId="0f02f941-67d0-4d77-ba3c-28c0159a2e01" providerId="ADAL" clId="{D867225F-F415-4852-99FC-B610CB0AC712}" dt="2023-01-10T03:01:10.158" v="43" actId="2696"/>
        <pc:sldMkLst>
          <pc:docMk/>
          <pc:sldMk cId="1927125815" sldId="393"/>
        </pc:sldMkLst>
      </pc:sldChg>
    </pc:docChg>
  </pc:docChgLst>
  <pc:docChgLst>
    <pc:chgData name="Gardner, Dylan A." userId="c6ffdf96-69fc-49d1-8ddc-ab5a499997f9" providerId="ADAL" clId="{8473F795-1F25-42C4-810D-2D853BE9F76E}"/>
    <pc:docChg chg="undo custSel modSld">
      <pc:chgData name="Gardner, Dylan A." userId="c6ffdf96-69fc-49d1-8ddc-ab5a499997f9" providerId="ADAL" clId="{8473F795-1F25-42C4-810D-2D853BE9F76E}" dt="2023-01-09T21:30:31.858" v="174" actId="1076"/>
      <pc:docMkLst>
        <pc:docMk/>
      </pc:docMkLst>
      <pc:sldChg chg="addSp modSp mod">
        <pc:chgData name="Gardner, Dylan A." userId="c6ffdf96-69fc-49d1-8ddc-ab5a499997f9" providerId="ADAL" clId="{8473F795-1F25-42C4-810D-2D853BE9F76E}" dt="2023-01-09T21:30:31.858" v="174" actId="1076"/>
        <pc:sldMkLst>
          <pc:docMk/>
          <pc:sldMk cId="546900802" sldId="339"/>
        </pc:sldMkLst>
        <pc:picChg chg="mod">
          <ac:chgData name="Gardner, Dylan A." userId="c6ffdf96-69fc-49d1-8ddc-ab5a499997f9" providerId="ADAL" clId="{8473F795-1F25-42C4-810D-2D853BE9F76E}" dt="2023-01-09T21:21:37.559" v="156" actId="1076"/>
          <ac:picMkLst>
            <pc:docMk/>
            <pc:sldMk cId="546900802" sldId="339"/>
            <ac:picMk id="6" creationId="{6EE0F06D-9D28-7CF3-BAFA-64EDA5E51E70}"/>
          </ac:picMkLst>
        </pc:picChg>
        <pc:picChg chg="add mod">
          <ac:chgData name="Gardner, Dylan A." userId="c6ffdf96-69fc-49d1-8ddc-ab5a499997f9" providerId="ADAL" clId="{8473F795-1F25-42C4-810D-2D853BE9F76E}" dt="2023-01-09T21:30:31.858" v="174" actId="1076"/>
          <ac:picMkLst>
            <pc:docMk/>
            <pc:sldMk cId="546900802" sldId="339"/>
            <ac:picMk id="11" creationId="{37DB9DC1-B65D-0819-E457-42007D494DD9}"/>
          </ac:picMkLst>
        </pc:picChg>
      </pc:sldChg>
      <pc:sldChg chg="addSp delSp modSp mod">
        <pc:chgData name="Gardner, Dylan A." userId="c6ffdf96-69fc-49d1-8ddc-ab5a499997f9" providerId="ADAL" clId="{8473F795-1F25-42C4-810D-2D853BE9F76E}" dt="2023-01-09T20:53:26.659" v="15" actId="1076"/>
        <pc:sldMkLst>
          <pc:docMk/>
          <pc:sldMk cId="3002564691" sldId="340"/>
        </pc:sldMkLst>
        <pc:picChg chg="add mod">
          <ac:chgData name="Gardner, Dylan A." userId="c6ffdf96-69fc-49d1-8ddc-ab5a499997f9" providerId="ADAL" clId="{8473F795-1F25-42C4-810D-2D853BE9F76E}" dt="2023-01-09T20:53:26.659" v="15" actId="1076"/>
          <ac:picMkLst>
            <pc:docMk/>
            <pc:sldMk cId="3002564691" sldId="340"/>
            <ac:picMk id="9" creationId="{79885E30-136F-CC6B-201C-910F159E3F6D}"/>
          </ac:picMkLst>
        </pc:picChg>
        <pc:picChg chg="add del mod">
          <ac:chgData name="Gardner, Dylan A." userId="c6ffdf96-69fc-49d1-8ddc-ab5a499997f9" providerId="ADAL" clId="{8473F795-1F25-42C4-810D-2D853BE9F76E}" dt="2023-01-09T20:53:19.755" v="12" actId="21"/>
          <ac:picMkLst>
            <pc:docMk/>
            <pc:sldMk cId="3002564691" sldId="340"/>
            <ac:picMk id="10" creationId="{40250A9E-CBD4-FA07-415F-F1A3038EF3D6}"/>
          </ac:picMkLst>
        </pc:picChg>
      </pc:sldChg>
      <pc:sldChg chg="addSp delSp modSp mod">
        <pc:chgData name="Gardner, Dylan A." userId="c6ffdf96-69fc-49d1-8ddc-ab5a499997f9" providerId="ADAL" clId="{8473F795-1F25-42C4-810D-2D853BE9F76E}" dt="2023-01-09T21:07:08.918" v="109" actId="1076"/>
        <pc:sldMkLst>
          <pc:docMk/>
          <pc:sldMk cId="4148662654" sldId="342"/>
        </pc:sldMkLst>
        <pc:spChg chg="mod">
          <ac:chgData name="Gardner, Dylan A." userId="c6ffdf96-69fc-49d1-8ddc-ab5a499997f9" providerId="ADAL" clId="{8473F795-1F25-42C4-810D-2D853BE9F76E}" dt="2023-01-09T20:56:28.229" v="42" actId="20577"/>
          <ac:spMkLst>
            <pc:docMk/>
            <pc:sldMk cId="4148662654" sldId="342"/>
            <ac:spMk id="44" creationId="{85B11679-DA74-4FF4-AD56-631D74624548}"/>
          </ac:spMkLst>
        </pc:spChg>
        <pc:picChg chg="add del mod">
          <ac:chgData name="Gardner, Dylan A." userId="c6ffdf96-69fc-49d1-8ddc-ab5a499997f9" providerId="ADAL" clId="{8473F795-1F25-42C4-810D-2D853BE9F76E}" dt="2023-01-09T20:55:58.558" v="20" actId="21"/>
          <ac:picMkLst>
            <pc:docMk/>
            <pc:sldMk cId="4148662654" sldId="342"/>
            <ac:picMk id="9" creationId="{3A6AC37C-639C-B08A-C8AA-3A64628FCF98}"/>
          </ac:picMkLst>
        </pc:picChg>
        <pc:picChg chg="add del mod">
          <ac:chgData name="Gardner, Dylan A." userId="c6ffdf96-69fc-49d1-8ddc-ab5a499997f9" providerId="ADAL" clId="{8473F795-1F25-42C4-810D-2D853BE9F76E}" dt="2023-01-09T21:07:06.335" v="108" actId="21"/>
          <ac:picMkLst>
            <pc:docMk/>
            <pc:sldMk cId="4148662654" sldId="342"/>
            <ac:picMk id="10" creationId="{E5A25427-54A2-03DE-56A0-64BB25D7DEBB}"/>
          </ac:picMkLst>
        </pc:picChg>
        <pc:picChg chg="add mod">
          <ac:chgData name="Gardner, Dylan A." userId="c6ffdf96-69fc-49d1-8ddc-ab5a499997f9" providerId="ADAL" clId="{8473F795-1F25-42C4-810D-2D853BE9F76E}" dt="2023-01-09T21:07:08.918" v="109" actId="1076"/>
          <ac:picMkLst>
            <pc:docMk/>
            <pc:sldMk cId="4148662654" sldId="342"/>
            <ac:picMk id="11" creationId="{3E09422D-5093-896F-D4DC-D21629FCD5A2}"/>
          </ac:picMkLst>
        </pc:picChg>
      </pc:sldChg>
      <pc:sldChg chg="addSp modSp mod">
        <pc:chgData name="Gardner, Dylan A." userId="c6ffdf96-69fc-49d1-8ddc-ab5a499997f9" providerId="ADAL" clId="{8473F795-1F25-42C4-810D-2D853BE9F76E}" dt="2023-01-09T21:13:31.966" v="155" actId="1076"/>
        <pc:sldMkLst>
          <pc:docMk/>
          <pc:sldMk cId="965761558" sldId="343"/>
        </pc:sldMkLst>
        <pc:spChg chg="mod">
          <ac:chgData name="Gardner, Dylan A." userId="c6ffdf96-69fc-49d1-8ddc-ab5a499997f9" providerId="ADAL" clId="{8473F795-1F25-42C4-810D-2D853BE9F76E}" dt="2023-01-09T21:13:16.248" v="150" actId="20577"/>
          <ac:spMkLst>
            <pc:docMk/>
            <pc:sldMk cId="965761558" sldId="343"/>
            <ac:spMk id="44" creationId="{85B11679-DA74-4FF4-AD56-631D74624548}"/>
          </ac:spMkLst>
        </pc:spChg>
        <pc:picChg chg="add mod">
          <ac:chgData name="Gardner, Dylan A." userId="c6ffdf96-69fc-49d1-8ddc-ab5a499997f9" providerId="ADAL" clId="{8473F795-1F25-42C4-810D-2D853BE9F76E}" dt="2023-01-09T21:13:21.746" v="151" actId="1076"/>
          <ac:picMkLst>
            <pc:docMk/>
            <pc:sldMk cId="965761558" sldId="343"/>
            <ac:picMk id="9" creationId="{4080BE99-6F28-4B7C-8384-6BFFCDC96313}"/>
          </ac:picMkLst>
        </pc:picChg>
        <pc:picChg chg="add mod">
          <ac:chgData name="Gardner, Dylan A." userId="c6ffdf96-69fc-49d1-8ddc-ab5a499997f9" providerId="ADAL" clId="{8473F795-1F25-42C4-810D-2D853BE9F76E}" dt="2023-01-09T21:13:29.697" v="154" actId="1076"/>
          <ac:picMkLst>
            <pc:docMk/>
            <pc:sldMk cId="965761558" sldId="343"/>
            <ac:picMk id="10" creationId="{090A5C80-97D3-03CD-95F9-F38C2C0F2090}"/>
          </ac:picMkLst>
        </pc:picChg>
        <pc:picChg chg="add mod">
          <ac:chgData name="Gardner, Dylan A." userId="c6ffdf96-69fc-49d1-8ddc-ab5a499997f9" providerId="ADAL" clId="{8473F795-1F25-42C4-810D-2D853BE9F76E}" dt="2023-01-09T21:13:31.966" v="155" actId="1076"/>
          <ac:picMkLst>
            <pc:docMk/>
            <pc:sldMk cId="965761558" sldId="343"/>
            <ac:picMk id="11" creationId="{2D020451-B2DC-2412-715E-80DB9E4D20AF}"/>
          </ac:picMkLst>
        </pc:picChg>
      </pc:sldChg>
      <pc:sldChg chg="addSp delSp modSp mod">
        <pc:chgData name="Gardner, Dylan A." userId="c6ffdf96-69fc-49d1-8ddc-ab5a499997f9" providerId="ADAL" clId="{8473F795-1F25-42C4-810D-2D853BE9F76E}" dt="2023-01-09T21:27:34.212" v="168" actId="1076"/>
        <pc:sldMkLst>
          <pc:docMk/>
          <pc:sldMk cId="3924015013" sldId="344"/>
        </pc:sldMkLst>
        <pc:spChg chg="mod">
          <ac:chgData name="Gardner, Dylan A." userId="c6ffdf96-69fc-49d1-8ddc-ab5a499997f9" providerId="ADAL" clId="{8473F795-1F25-42C4-810D-2D853BE9F76E}" dt="2023-01-09T21:02:12.321" v="98" actId="5793"/>
          <ac:spMkLst>
            <pc:docMk/>
            <pc:sldMk cId="3924015013" sldId="344"/>
            <ac:spMk id="44" creationId="{85B11679-DA74-4FF4-AD56-631D74624548}"/>
          </ac:spMkLst>
        </pc:spChg>
        <pc:picChg chg="add mod">
          <ac:chgData name="Gardner, Dylan A." userId="c6ffdf96-69fc-49d1-8ddc-ab5a499997f9" providerId="ADAL" clId="{8473F795-1F25-42C4-810D-2D853BE9F76E}" dt="2023-01-09T21:02:19.505" v="99" actId="1076"/>
          <ac:picMkLst>
            <pc:docMk/>
            <pc:sldMk cId="3924015013" sldId="344"/>
            <ac:picMk id="6" creationId="{5CF8F8A4-AC65-82F4-69A4-27137133BFE1}"/>
          </ac:picMkLst>
        </pc:picChg>
        <pc:picChg chg="add mod">
          <ac:chgData name="Gardner, Dylan A." userId="c6ffdf96-69fc-49d1-8ddc-ab5a499997f9" providerId="ADAL" clId="{8473F795-1F25-42C4-810D-2D853BE9F76E}" dt="2023-01-09T21:02:00.719" v="71" actId="1076"/>
          <ac:picMkLst>
            <pc:docMk/>
            <pc:sldMk cId="3924015013" sldId="344"/>
            <ac:picMk id="9" creationId="{34C16DAA-93A7-6277-2289-5F36AC7888FC}"/>
          </ac:picMkLst>
        </pc:picChg>
        <pc:picChg chg="add mod">
          <ac:chgData name="Gardner, Dylan A." userId="c6ffdf96-69fc-49d1-8ddc-ab5a499997f9" providerId="ADAL" clId="{8473F795-1F25-42C4-810D-2D853BE9F76E}" dt="2023-01-09T21:27:34.212" v="168" actId="1076"/>
          <ac:picMkLst>
            <pc:docMk/>
            <pc:sldMk cId="3924015013" sldId="344"/>
            <ac:picMk id="9" creationId="{832294B2-5639-3B54-81C5-C2AEA27C1DBC}"/>
          </ac:picMkLst>
        </pc:picChg>
        <pc:picChg chg="add mod">
          <ac:chgData name="Gardner, Dylan A." userId="c6ffdf96-69fc-49d1-8ddc-ab5a499997f9" providerId="ADAL" clId="{8473F795-1F25-42C4-810D-2D853BE9F76E}" dt="2023-01-09T21:02:22.106" v="100" actId="1076"/>
          <ac:picMkLst>
            <pc:docMk/>
            <pc:sldMk cId="3924015013" sldId="344"/>
            <ac:picMk id="10" creationId="{F48CC566-E2BA-7A90-FD2A-3579D45AA147}"/>
          </ac:picMkLst>
        </pc:picChg>
        <pc:picChg chg="add del mod">
          <ac:chgData name="Gardner, Dylan A." userId="c6ffdf96-69fc-49d1-8ddc-ab5a499997f9" providerId="ADAL" clId="{8473F795-1F25-42C4-810D-2D853BE9F76E}" dt="2023-01-09T21:27:26.074" v="166" actId="21"/>
          <ac:picMkLst>
            <pc:docMk/>
            <pc:sldMk cId="3924015013" sldId="344"/>
            <ac:picMk id="12" creationId="{33956E57-2B0D-83B3-387F-AFF173034366}"/>
          </ac:picMkLst>
        </pc:picChg>
      </pc:sldChg>
      <pc:sldChg chg="addSp modSp mod">
        <pc:chgData name="Gardner, Dylan A." userId="c6ffdf96-69fc-49d1-8ddc-ab5a499997f9" providerId="ADAL" clId="{8473F795-1F25-42C4-810D-2D853BE9F76E}" dt="2023-01-09T21:06:31.276" v="107" actId="14100"/>
        <pc:sldMkLst>
          <pc:docMk/>
          <pc:sldMk cId="1783475941" sldId="345"/>
        </pc:sldMkLst>
        <pc:picChg chg="add mod">
          <ac:chgData name="Gardner, Dylan A." userId="c6ffdf96-69fc-49d1-8ddc-ab5a499997f9" providerId="ADAL" clId="{8473F795-1F25-42C4-810D-2D853BE9F76E}" dt="2023-01-09T21:06:12.741" v="103" actId="14100"/>
          <ac:picMkLst>
            <pc:docMk/>
            <pc:sldMk cId="1783475941" sldId="345"/>
            <ac:picMk id="6" creationId="{2F224286-54B3-738F-75C6-BCBA8AFCEA75}"/>
          </ac:picMkLst>
        </pc:picChg>
        <pc:picChg chg="add mod">
          <ac:chgData name="Gardner, Dylan A." userId="c6ffdf96-69fc-49d1-8ddc-ab5a499997f9" providerId="ADAL" clId="{8473F795-1F25-42C4-810D-2D853BE9F76E}" dt="2023-01-09T21:06:31.276" v="107" actId="14100"/>
          <ac:picMkLst>
            <pc:docMk/>
            <pc:sldMk cId="1783475941" sldId="345"/>
            <ac:picMk id="9" creationId="{686FD2F2-D36E-5E6A-420D-4227759C48D5}"/>
          </ac:picMkLst>
        </pc:picChg>
      </pc:sldChg>
    </pc:docChg>
  </pc:docChgLst>
  <pc:docChgLst>
    <pc:chgData name="Zack Lewis Isriel" userId="S::zli17@fsu.edu::0f02f941-67d0-4d77-ba3c-28c0159a2e01" providerId="AD" clId="Web-{1E43F4E3-38A5-42D7-B0E3-C3B99AD743B7}"/>
    <pc:docChg chg="modSld">
      <pc:chgData name="Zack Lewis Isriel" userId="S::zli17@fsu.edu::0f02f941-67d0-4d77-ba3c-28c0159a2e01" providerId="AD" clId="Web-{1E43F4E3-38A5-42D7-B0E3-C3B99AD743B7}" dt="2022-10-10T19:53:56.383" v="19" actId="20577"/>
      <pc:docMkLst>
        <pc:docMk/>
      </pc:docMkLst>
      <pc:sldChg chg="addSp modSp">
        <pc:chgData name="Zack Lewis Isriel" userId="S::zli17@fsu.edu::0f02f941-67d0-4d77-ba3c-28c0159a2e01" providerId="AD" clId="Web-{1E43F4E3-38A5-42D7-B0E3-C3B99AD743B7}" dt="2022-10-10T19:53:56.383" v="19" actId="20577"/>
        <pc:sldMkLst>
          <pc:docMk/>
          <pc:sldMk cId="1068317239" sldId="256"/>
        </pc:sldMkLst>
        <pc:spChg chg="add">
          <ac:chgData name="Zack Lewis Isriel" userId="S::zli17@fsu.edu::0f02f941-67d0-4d77-ba3c-28c0159a2e01" providerId="AD" clId="Web-{1E43F4E3-38A5-42D7-B0E3-C3B99AD743B7}" dt="2022-10-10T19:53:46.961" v="0"/>
          <ac:spMkLst>
            <pc:docMk/>
            <pc:sldMk cId="1068317239" sldId="256"/>
            <ac:spMk id="2" creationId="{3F0AD4D2-BD0F-A872-047C-3D9D6CE1DA0E}"/>
          </ac:spMkLst>
        </pc:spChg>
        <pc:spChg chg="mod">
          <ac:chgData name="Zack Lewis Isriel" userId="S::zli17@fsu.edu::0f02f941-67d0-4d77-ba3c-28c0159a2e01" providerId="AD" clId="Web-{1E43F4E3-38A5-42D7-B0E3-C3B99AD743B7}" dt="2022-10-10T19:53:56.383" v="19" actId="20577"/>
          <ac:spMkLst>
            <pc:docMk/>
            <pc:sldMk cId="1068317239" sldId="256"/>
            <ac:spMk id="4" creationId="{7E6DF6E1-1040-BC89-0AB6-4E4563DE595E}"/>
          </ac:spMkLst>
        </pc:spChg>
      </pc:sldChg>
    </pc:docChg>
  </pc:docChgLst>
  <pc:docChgLst>
    <pc:chgData name="Jedreck Acquissa" userId="2c0a51b5-c593-469c-ad77-d17122690429" providerId="ADAL" clId="{DDADAFCE-EAD2-4B84-8B17-B13BC126110B}"/>
    <pc:docChg chg="undo custSel addSld delSld modSld sldOrd">
      <pc:chgData name="Jedreck Acquissa" userId="2c0a51b5-c593-469c-ad77-d17122690429" providerId="ADAL" clId="{DDADAFCE-EAD2-4B84-8B17-B13BC126110B}" dt="2023-01-10T03:15:02.458" v="5554" actId="20577"/>
      <pc:docMkLst>
        <pc:docMk/>
      </pc:docMkLst>
      <pc:sldChg chg="modSp mod">
        <pc:chgData name="Jedreck Acquissa" userId="2c0a51b5-c593-469c-ad77-d17122690429" providerId="ADAL" clId="{DDADAFCE-EAD2-4B84-8B17-B13BC126110B}" dt="2023-01-09T08:08:40.129" v="87" actId="1076"/>
        <pc:sldMkLst>
          <pc:docMk/>
          <pc:sldMk cId="1068317239" sldId="256"/>
        </pc:sldMkLst>
        <pc:picChg chg="mod">
          <ac:chgData name="Jedreck Acquissa" userId="2c0a51b5-c593-469c-ad77-d17122690429" providerId="ADAL" clId="{DDADAFCE-EAD2-4B84-8B17-B13BC126110B}" dt="2023-01-09T08:08:40.129" v="87" actId="1076"/>
          <ac:picMkLst>
            <pc:docMk/>
            <pc:sldMk cId="1068317239" sldId="256"/>
            <ac:picMk id="7" creationId="{ABEA3E01-C866-EF45-5356-626E0B1C96D3}"/>
          </ac:picMkLst>
        </pc:picChg>
      </pc:sldChg>
      <pc:sldChg chg="del">
        <pc:chgData name="Jedreck Acquissa" userId="2c0a51b5-c593-469c-ad77-d17122690429" providerId="ADAL" clId="{DDADAFCE-EAD2-4B84-8B17-B13BC126110B}" dt="2023-01-09T08:05:32.915" v="1" actId="47"/>
        <pc:sldMkLst>
          <pc:docMk/>
          <pc:sldMk cId="4199972958" sldId="292"/>
        </pc:sldMkLst>
      </pc:sldChg>
      <pc:sldChg chg="delSp modSp mod ord delCm">
        <pc:chgData name="Jedreck Acquissa" userId="2c0a51b5-c593-469c-ad77-d17122690429" providerId="ADAL" clId="{DDADAFCE-EAD2-4B84-8B17-B13BC126110B}" dt="2023-01-10T00:21:28.443" v="5467" actId="478"/>
        <pc:sldMkLst>
          <pc:docMk/>
          <pc:sldMk cId="1456696548" sldId="295"/>
        </pc:sldMkLst>
        <pc:spChg chg="del">
          <ac:chgData name="Jedreck Acquissa" userId="2c0a51b5-c593-469c-ad77-d17122690429" providerId="ADAL" clId="{DDADAFCE-EAD2-4B84-8B17-B13BC126110B}" dt="2023-01-10T00:21:28.443" v="5467" actId="478"/>
          <ac:spMkLst>
            <pc:docMk/>
            <pc:sldMk cId="1456696548" sldId="295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09T22:31:12.151" v="4678" actId="20577"/>
          <ac:spMkLst>
            <pc:docMk/>
            <pc:sldMk cId="1456696548" sldId="295"/>
            <ac:spMk id="139" creationId="{64CFE0F7-484F-A951-A442-FE436DB8ACE0}"/>
          </ac:spMkLst>
        </pc:spChg>
        <pc:spChg chg="mod">
          <ac:chgData name="Jedreck Acquissa" userId="2c0a51b5-c593-469c-ad77-d17122690429" providerId="ADAL" clId="{DDADAFCE-EAD2-4B84-8B17-B13BC126110B}" dt="2023-01-09T22:30:49.202" v="4663" actId="20577"/>
          <ac:spMkLst>
            <pc:docMk/>
            <pc:sldMk cId="1456696548" sldId="295"/>
            <ac:spMk id="141" creationId="{AC2CCE4E-B717-3711-D708-589233406CA6}"/>
          </ac:spMkLst>
        </pc:spChg>
        <pc:picChg chg="mod">
          <ac:chgData name="Jedreck Acquissa" userId="2c0a51b5-c593-469c-ad77-d17122690429" providerId="ADAL" clId="{DDADAFCE-EAD2-4B84-8B17-B13BC126110B}" dt="2023-01-09T20:34:11.188" v="3583" actId="1076"/>
          <ac:picMkLst>
            <pc:docMk/>
            <pc:sldMk cId="1456696548" sldId="295"/>
            <ac:picMk id="3" creationId="{D7C8541C-1597-4E79-584B-27B2E9C2E2C7}"/>
          </ac:picMkLst>
        </pc:picChg>
      </pc:sldChg>
      <pc:sldChg chg="addSp delSp modSp mod modShow">
        <pc:chgData name="Jedreck Acquissa" userId="2c0a51b5-c593-469c-ad77-d17122690429" providerId="ADAL" clId="{DDADAFCE-EAD2-4B84-8B17-B13BC126110B}" dt="2023-01-10T00:22:42.497" v="5470" actId="729"/>
        <pc:sldMkLst>
          <pc:docMk/>
          <pc:sldMk cId="1741756122" sldId="296"/>
        </pc:sldMkLst>
        <pc:spChg chg="mod">
          <ac:chgData name="Jedreck Acquissa" userId="2c0a51b5-c593-469c-ad77-d17122690429" providerId="ADAL" clId="{DDADAFCE-EAD2-4B84-8B17-B13BC126110B}" dt="2023-01-09T08:16:11.705" v="190" actId="255"/>
          <ac:spMkLst>
            <pc:docMk/>
            <pc:sldMk cId="1741756122" sldId="296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19:46.621" v="5433" actId="478"/>
          <ac:spMkLst>
            <pc:docMk/>
            <pc:sldMk cId="1741756122" sldId="296"/>
            <ac:spMk id="4" creationId="{905959F4-7A7F-47AB-B339-AF4FE856EF0A}"/>
          </ac:spMkLst>
        </pc:spChg>
        <pc:spChg chg="add mod">
          <ac:chgData name="Jedreck Acquissa" userId="2c0a51b5-c593-469c-ad77-d17122690429" providerId="ADAL" clId="{DDADAFCE-EAD2-4B84-8B17-B13BC126110B}" dt="2023-01-09T12:39:07.736" v="3253" actId="255"/>
          <ac:spMkLst>
            <pc:docMk/>
            <pc:sldMk cId="1741756122" sldId="296"/>
            <ac:spMk id="6" creationId="{CA9924AA-779B-B6FD-E574-0DF151ACE2BE}"/>
          </ac:spMkLst>
        </pc:spChg>
        <pc:spChg chg="del mod">
          <ac:chgData name="Jedreck Acquissa" userId="2c0a51b5-c593-469c-ad77-d17122690429" providerId="ADAL" clId="{DDADAFCE-EAD2-4B84-8B17-B13BC126110B}" dt="2023-01-09T08:14:55.081" v="174" actId="478"/>
          <ac:spMkLst>
            <pc:docMk/>
            <pc:sldMk cId="1741756122" sldId="296"/>
            <ac:spMk id="11" creationId="{AB48AF38-F63C-9E7C-3ABA-952D41A6132D}"/>
          </ac:spMkLst>
        </pc:spChg>
        <pc:spChg chg="del mod">
          <ac:chgData name="Jedreck Acquissa" userId="2c0a51b5-c593-469c-ad77-d17122690429" providerId="ADAL" clId="{DDADAFCE-EAD2-4B84-8B17-B13BC126110B}" dt="2023-01-09T08:13:50.079" v="163" actId="478"/>
          <ac:spMkLst>
            <pc:docMk/>
            <pc:sldMk cId="1741756122" sldId="296"/>
            <ac:spMk id="17" creationId="{FC250534-9DC4-B1BC-DBB3-34DB8D31B898}"/>
          </ac:spMkLst>
        </pc:spChg>
        <pc:spChg chg="del">
          <ac:chgData name="Jedreck Acquissa" userId="2c0a51b5-c593-469c-ad77-d17122690429" providerId="ADAL" clId="{DDADAFCE-EAD2-4B84-8B17-B13BC126110B}" dt="2023-01-09T08:13:37.254" v="161" actId="478"/>
          <ac:spMkLst>
            <pc:docMk/>
            <pc:sldMk cId="1741756122" sldId="296"/>
            <ac:spMk id="20" creationId="{C78D14A9-9FE1-144B-E833-CA6033B8FDF9}"/>
          </ac:spMkLst>
        </pc:spChg>
        <pc:spChg chg="del">
          <ac:chgData name="Jedreck Acquissa" userId="2c0a51b5-c593-469c-ad77-d17122690429" providerId="ADAL" clId="{DDADAFCE-EAD2-4B84-8B17-B13BC126110B}" dt="2023-01-09T08:13:37.254" v="161" actId="478"/>
          <ac:spMkLst>
            <pc:docMk/>
            <pc:sldMk cId="1741756122" sldId="296"/>
            <ac:spMk id="21" creationId="{AC3B6B0C-9AA8-5384-D72B-F33A4ADD27E4}"/>
          </ac:spMkLst>
        </pc:spChg>
        <pc:spChg chg="mod">
          <ac:chgData name="Jedreck Acquissa" userId="2c0a51b5-c593-469c-ad77-d17122690429" providerId="ADAL" clId="{DDADAFCE-EAD2-4B84-8B17-B13BC126110B}" dt="2023-01-09T12:39:12.174" v="3254" actId="255"/>
          <ac:spMkLst>
            <pc:docMk/>
            <pc:sldMk cId="1741756122" sldId="296"/>
            <ac:spMk id="22" creationId="{BB6E23BC-3D7B-BF82-9F03-1F3FBFA54A73}"/>
          </ac:spMkLst>
        </pc:spChg>
        <pc:spChg chg="del">
          <ac:chgData name="Jedreck Acquissa" userId="2c0a51b5-c593-469c-ad77-d17122690429" providerId="ADAL" clId="{DDADAFCE-EAD2-4B84-8B17-B13BC126110B}" dt="2023-01-09T08:13:37.254" v="161" actId="478"/>
          <ac:spMkLst>
            <pc:docMk/>
            <pc:sldMk cId="1741756122" sldId="296"/>
            <ac:spMk id="23" creationId="{24E96C12-5B4C-A983-310F-D099CE0FD7EC}"/>
          </ac:spMkLst>
        </pc:spChg>
        <pc:cxnChg chg="mod">
          <ac:chgData name="Jedreck Acquissa" userId="2c0a51b5-c593-469c-ad77-d17122690429" providerId="ADAL" clId="{DDADAFCE-EAD2-4B84-8B17-B13BC126110B}" dt="2023-01-09T08:13:05.325" v="160" actId="1076"/>
          <ac:cxnSpMkLst>
            <pc:docMk/>
            <pc:sldMk cId="1741756122" sldId="296"/>
            <ac:cxnSpMk id="3" creationId="{624713E2-52CC-4D8B-DAE6-9FE7546CE134}"/>
          </ac:cxnSpMkLst>
        </pc:cxnChg>
      </pc:sldChg>
      <pc:sldChg chg="delSp modSp add del mod delCm">
        <pc:chgData name="Jedreck Acquissa" userId="2c0a51b5-c593-469c-ad77-d17122690429" providerId="ADAL" clId="{DDADAFCE-EAD2-4B84-8B17-B13BC126110B}" dt="2023-01-09T08:11:21.089" v="152" actId="47"/>
        <pc:sldMkLst>
          <pc:docMk/>
          <pc:sldMk cId="2877083231" sldId="299"/>
        </pc:sldMkLst>
        <pc:spChg chg="mod">
          <ac:chgData name="Jedreck Acquissa" userId="2c0a51b5-c593-469c-ad77-d17122690429" providerId="ADAL" clId="{DDADAFCE-EAD2-4B84-8B17-B13BC126110B}" dt="2023-01-09T08:10:48.428" v="148" actId="20577"/>
          <ac:spMkLst>
            <pc:docMk/>
            <pc:sldMk cId="2877083231" sldId="299"/>
            <ac:spMk id="2" creationId="{61E709B1-AAF6-936B-E585-A93F60958494}"/>
          </ac:spMkLst>
        </pc:spChg>
        <pc:cxnChg chg="del">
          <ac:chgData name="Jedreck Acquissa" userId="2c0a51b5-c593-469c-ad77-d17122690429" providerId="ADAL" clId="{DDADAFCE-EAD2-4B84-8B17-B13BC126110B}" dt="2023-01-09T08:11:02.289" v="149" actId="478"/>
          <ac:cxnSpMkLst>
            <pc:docMk/>
            <pc:sldMk cId="2877083231" sldId="299"/>
            <ac:cxnSpMk id="3" creationId="{624713E2-52CC-4D8B-DAE6-9FE7546CE134}"/>
          </ac:cxnSpMkLst>
        </pc:cxnChg>
      </pc:sldChg>
      <pc:sldChg chg="modSp mod ord delCm">
        <pc:chgData name="Jedreck Acquissa" userId="2c0a51b5-c593-469c-ad77-d17122690429" providerId="ADAL" clId="{DDADAFCE-EAD2-4B84-8B17-B13BC126110B}" dt="2023-01-09T08:29:46.960" v="419"/>
        <pc:sldMkLst>
          <pc:docMk/>
          <pc:sldMk cId="122901741" sldId="316"/>
        </pc:sldMkLst>
        <pc:spChg chg="mod">
          <ac:chgData name="Jedreck Acquissa" userId="2c0a51b5-c593-469c-ad77-d17122690429" providerId="ADAL" clId="{DDADAFCE-EAD2-4B84-8B17-B13BC126110B}" dt="2023-01-09T08:09:59.632" v="112" actId="255"/>
          <ac:spMkLst>
            <pc:docMk/>
            <pc:sldMk cId="122901741" sldId="316"/>
            <ac:spMk id="4" creationId="{51F75CB8-9EE7-DD15-CFBF-76799C2B9F79}"/>
          </ac:spMkLst>
        </pc:spChg>
      </pc:sldChg>
      <pc:sldChg chg="modSp mod modShow delCm">
        <pc:chgData name="Jedreck Acquissa" userId="2c0a51b5-c593-469c-ad77-d17122690429" providerId="ADAL" clId="{DDADAFCE-EAD2-4B84-8B17-B13BC126110B}" dt="2023-01-10T00:23:03.332" v="5474" actId="729"/>
        <pc:sldMkLst>
          <pc:docMk/>
          <pc:sldMk cId="2170544408" sldId="320"/>
        </pc:sldMkLst>
        <pc:spChg chg="mod">
          <ac:chgData name="Jedreck Acquissa" userId="2c0a51b5-c593-469c-ad77-d17122690429" providerId="ADAL" clId="{DDADAFCE-EAD2-4B84-8B17-B13BC126110B}" dt="2023-01-09T08:06:11.847" v="23" actId="20577"/>
          <ac:spMkLst>
            <pc:docMk/>
            <pc:sldMk cId="2170544408" sldId="320"/>
            <ac:spMk id="4" creationId="{51F75CB8-9EE7-DD15-CFBF-76799C2B9F79}"/>
          </ac:spMkLst>
        </pc:spChg>
      </pc:sldChg>
      <pc:sldChg chg="del">
        <pc:chgData name="Jedreck Acquissa" userId="2c0a51b5-c593-469c-ad77-d17122690429" providerId="ADAL" clId="{DDADAFCE-EAD2-4B84-8B17-B13BC126110B}" dt="2023-01-09T08:05:43.940" v="4" actId="47"/>
        <pc:sldMkLst>
          <pc:docMk/>
          <pc:sldMk cId="1662255729" sldId="323"/>
        </pc:sldMkLst>
      </pc:sldChg>
      <pc:sldChg chg="del">
        <pc:chgData name="Jedreck Acquissa" userId="2c0a51b5-c593-469c-ad77-d17122690429" providerId="ADAL" clId="{DDADAFCE-EAD2-4B84-8B17-B13BC126110B}" dt="2023-01-09T08:05:41.360" v="3" actId="47"/>
        <pc:sldMkLst>
          <pc:docMk/>
          <pc:sldMk cId="3830570915" sldId="327"/>
        </pc:sldMkLst>
      </pc:sldChg>
      <pc:sldChg chg="del">
        <pc:chgData name="Jedreck Acquissa" userId="2c0a51b5-c593-469c-ad77-d17122690429" providerId="ADAL" clId="{DDADAFCE-EAD2-4B84-8B17-B13BC126110B}" dt="2023-01-09T08:05:39.945" v="2" actId="47"/>
        <pc:sldMkLst>
          <pc:docMk/>
          <pc:sldMk cId="1574275743" sldId="329"/>
        </pc:sldMkLst>
      </pc:sldChg>
      <pc:sldChg chg="delSp mod ord delCm">
        <pc:chgData name="Jedreck Acquissa" userId="2c0a51b5-c593-469c-ad77-d17122690429" providerId="ADAL" clId="{DDADAFCE-EAD2-4B84-8B17-B13BC126110B}" dt="2023-01-10T00:26:51.636" v="5541"/>
        <pc:sldMkLst>
          <pc:docMk/>
          <pc:sldMk cId="3782830073" sldId="336"/>
        </pc:sldMkLst>
        <pc:grpChg chg="del">
          <ac:chgData name="Jedreck Acquissa" userId="2c0a51b5-c593-469c-ad77-d17122690429" providerId="ADAL" clId="{DDADAFCE-EAD2-4B84-8B17-B13BC126110B}" dt="2023-01-10T00:26:02.235" v="5534" actId="478"/>
          <ac:grpSpMkLst>
            <pc:docMk/>
            <pc:sldMk cId="3782830073" sldId="336"/>
            <ac:grpSpMk id="26" creationId="{4E14D8D3-4634-DAE0-9331-028D1D7794DB}"/>
          </ac:grpSpMkLst>
        </pc:grpChg>
        <pc:grpChg chg="del">
          <ac:chgData name="Jedreck Acquissa" userId="2c0a51b5-c593-469c-ad77-d17122690429" providerId="ADAL" clId="{DDADAFCE-EAD2-4B84-8B17-B13BC126110B}" dt="2023-01-10T00:26:03.804" v="5535" actId="478"/>
          <ac:grpSpMkLst>
            <pc:docMk/>
            <pc:sldMk cId="3782830073" sldId="336"/>
            <ac:grpSpMk id="27" creationId="{9947D1B7-7BE0-3D31-7D04-844BCDCB2677}"/>
          </ac:grpSpMkLst>
        </pc:grpChg>
        <pc:grpChg chg="del">
          <ac:chgData name="Jedreck Acquissa" userId="2c0a51b5-c593-469c-ad77-d17122690429" providerId="ADAL" clId="{DDADAFCE-EAD2-4B84-8B17-B13BC126110B}" dt="2023-01-10T00:26:15.802" v="5539" actId="478"/>
          <ac:grpSpMkLst>
            <pc:docMk/>
            <pc:sldMk cId="3782830073" sldId="336"/>
            <ac:grpSpMk id="28" creationId="{9FF61D9D-D1F1-F742-BBD0-88A403190024}"/>
          </ac:grpSpMkLst>
        </pc:grpChg>
        <pc:grpChg chg="del">
          <ac:chgData name="Jedreck Acquissa" userId="2c0a51b5-c593-469c-ad77-d17122690429" providerId="ADAL" clId="{DDADAFCE-EAD2-4B84-8B17-B13BC126110B}" dt="2023-01-10T00:26:13.844" v="5538" actId="478"/>
          <ac:grpSpMkLst>
            <pc:docMk/>
            <pc:sldMk cId="3782830073" sldId="336"/>
            <ac:grpSpMk id="29" creationId="{43E93B5D-0888-5762-1622-C86E29E9F7D9}"/>
          </ac:grpSpMkLst>
        </pc:grpChg>
        <pc:grpChg chg="del">
          <ac:chgData name="Jedreck Acquissa" userId="2c0a51b5-c593-469c-ad77-d17122690429" providerId="ADAL" clId="{DDADAFCE-EAD2-4B84-8B17-B13BC126110B}" dt="2023-01-10T00:26:10.910" v="5537" actId="478"/>
          <ac:grpSpMkLst>
            <pc:docMk/>
            <pc:sldMk cId="3782830073" sldId="336"/>
            <ac:grpSpMk id="30" creationId="{5B16EE97-79C9-8047-748E-2EBF5F602030}"/>
          </ac:grpSpMkLst>
        </pc:grpChg>
      </pc:sldChg>
      <pc:sldChg chg="addSp delSp modSp add mod">
        <pc:chgData name="Jedreck Acquissa" userId="2c0a51b5-c593-469c-ad77-d17122690429" providerId="ADAL" clId="{DDADAFCE-EAD2-4B84-8B17-B13BC126110B}" dt="2023-01-10T00:21:19.045" v="5465" actId="478"/>
        <pc:sldMkLst>
          <pc:docMk/>
          <pc:sldMk cId="3271636087" sldId="337"/>
        </pc:sldMkLst>
        <pc:spChg chg="mod">
          <ac:chgData name="Jedreck Acquissa" userId="2c0a51b5-c593-469c-ad77-d17122690429" providerId="ADAL" clId="{DDADAFCE-EAD2-4B84-8B17-B13BC126110B}" dt="2023-01-09T08:27:28.037" v="398" actId="20577"/>
          <ac:spMkLst>
            <pc:docMk/>
            <pc:sldMk cId="3271636087" sldId="337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DDADAFCE-EAD2-4B84-8B17-B13BC126110B}" dt="2023-01-09T20:50:30.982" v="3618" actId="478"/>
          <ac:spMkLst>
            <pc:docMk/>
            <pc:sldMk cId="3271636087" sldId="337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10T00:21:19.045" v="5465" actId="478"/>
          <ac:spMkLst>
            <pc:docMk/>
            <pc:sldMk cId="3271636087" sldId="337"/>
            <ac:spMk id="6" creationId="{D1B9568A-3587-C50A-14A4-EC8CAFFECAA5}"/>
          </ac:spMkLst>
        </pc:spChg>
        <pc:spChg chg="mod">
          <ac:chgData name="Jedreck Acquissa" userId="2c0a51b5-c593-469c-ad77-d17122690429" providerId="ADAL" clId="{DDADAFCE-EAD2-4B84-8B17-B13BC126110B}" dt="2023-01-09T21:00:23.131" v="3814" actId="20577"/>
          <ac:spMkLst>
            <pc:docMk/>
            <pc:sldMk cId="3271636087" sldId="337"/>
            <ac:spMk id="44" creationId="{85B11679-DA74-4FF4-AD56-631D74624548}"/>
          </ac:spMkLst>
        </pc:spChg>
        <pc:cxnChg chg="mod">
          <ac:chgData name="Jedreck Acquissa" userId="2c0a51b5-c593-469c-ad77-d17122690429" providerId="ADAL" clId="{DDADAFCE-EAD2-4B84-8B17-B13BC126110B}" dt="2023-01-09T08:11:48.615" v="153" actId="1076"/>
          <ac:cxnSpMkLst>
            <pc:docMk/>
            <pc:sldMk cId="3271636087" sldId="337"/>
            <ac:cxnSpMk id="3" creationId="{624713E2-52CC-4D8B-DAE6-9FE7546CE134}"/>
          </ac:cxnSpMkLst>
        </pc:cxnChg>
      </pc:sldChg>
      <pc:sldChg chg="addSp delSp modSp add mod ord">
        <pc:chgData name="Jedreck Acquissa" userId="2c0a51b5-c593-469c-ad77-d17122690429" providerId="ADAL" clId="{DDADAFCE-EAD2-4B84-8B17-B13BC126110B}" dt="2023-01-10T00:21:21.782" v="5466" actId="478"/>
        <pc:sldMkLst>
          <pc:docMk/>
          <pc:sldMk cId="1984298930" sldId="338"/>
        </pc:sldMkLst>
        <pc:spChg chg="mod">
          <ac:chgData name="Jedreck Acquissa" userId="2c0a51b5-c593-469c-ad77-d17122690429" providerId="ADAL" clId="{DDADAFCE-EAD2-4B84-8B17-B13BC126110B}" dt="2023-01-09T08:16:24.275" v="214" actId="20577"/>
          <ac:spMkLst>
            <pc:docMk/>
            <pc:sldMk cId="1984298930" sldId="338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09T20:50:25.811" v="3616" actId="478"/>
          <ac:spMkLst>
            <pc:docMk/>
            <pc:sldMk cId="1984298930" sldId="338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10T00:21:21.782" v="5466" actId="478"/>
          <ac:spMkLst>
            <pc:docMk/>
            <pc:sldMk cId="1984298930" sldId="338"/>
            <ac:spMk id="10" creationId="{1ED71350-3C3B-7AC4-4F25-31EF86A044E8}"/>
          </ac:spMkLst>
        </pc:spChg>
        <pc:spChg chg="mod">
          <ac:chgData name="Jedreck Acquissa" userId="2c0a51b5-c593-469c-ad77-d17122690429" providerId="ADAL" clId="{DDADAFCE-EAD2-4B84-8B17-B13BC126110B}" dt="2023-01-09T20:26:11.731" v="3578" actId="113"/>
          <ac:spMkLst>
            <pc:docMk/>
            <pc:sldMk cId="1984298930" sldId="338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09:55:00.312" v="1351" actId="14100"/>
          <ac:picMkLst>
            <pc:docMk/>
            <pc:sldMk cId="1984298930" sldId="338"/>
            <ac:picMk id="6" creationId="{AB73EFB7-EB8B-D5AF-4B4B-B665F0184DEA}"/>
          </ac:picMkLst>
        </pc:picChg>
        <pc:picChg chg="add mod">
          <ac:chgData name="Jedreck Acquissa" userId="2c0a51b5-c593-469c-ad77-d17122690429" providerId="ADAL" clId="{DDADAFCE-EAD2-4B84-8B17-B13BC126110B}" dt="2023-01-09T09:55:15.786" v="1353" actId="1076"/>
          <ac:picMkLst>
            <pc:docMk/>
            <pc:sldMk cId="1984298930" sldId="338"/>
            <ac:picMk id="9" creationId="{7885D08A-8163-D165-0758-5AB73C751724}"/>
          </ac:picMkLst>
        </pc:picChg>
      </pc:sldChg>
      <pc:sldChg chg="addSp delSp modSp add mod">
        <pc:chgData name="Jedreck Acquissa" userId="2c0a51b5-c593-469c-ad77-d17122690429" providerId="ADAL" clId="{DDADAFCE-EAD2-4B84-8B17-B13BC126110B}" dt="2023-01-10T00:21:15.957" v="5464" actId="478"/>
        <pc:sldMkLst>
          <pc:docMk/>
          <pc:sldMk cId="546900802" sldId="339"/>
        </pc:sldMkLst>
        <pc:spChg chg="mod">
          <ac:chgData name="Jedreck Acquissa" userId="2c0a51b5-c593-469c-ad77-d17122690429" providerId="ADAL" clId="{DDADAFCE-EAD2-4B84-8B17-B13BC126110B}" dt="2023-01-09T08:28:20.198" v="414" actId="20577"/>
          <ac:spMkLst>
            <pc:docMk/>
            <pc:sldMk cId="546900802" sldId="339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09T20:50:16.040" v="3614" actId="478"/>
          <ac:spMkLst>
            <pc:docMk/>
            <pc:sldMk cId="546900802" sldId="339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10T00:21:15.957" v="5464" actId="478"/>
          <ac:spMkLst>
            <pc:docMk/>
            <pc:sldMk cId="546900802" sldId="339"/>
            <ac:spMk id="9" creationId="{86A056C5-C706-4EA0-89C0-5FF195A015EA}"/>
          </ac:spMkLst>
        </pc:spChg>
        <pc:spChg chg="mod">
          <ac:chgData name="Jedreck Acquissa" userId="2c0a51b5-c593-469c-ad77-d17122690429" providerId="ADAL" clId="{DDADAFCE-EAD2-4B84-8B17-B13BC126110B}" dt="2023-01-09T21:29:40.712" v="4322" actId="14100"/>
          <ac:spMkLst>
            <pc:docMk/>
            <pc:sldMk cId="546900802" sldId="339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21:29:29.453" v="4320" actId="1076"/>
          <ac:picMkLst>
            <pc:docMk/>
            <pc:sldMk cId="546900802" sldId="339"/>
            <ac:picMk id="6" creationId="{6EE0F06D-9D28-7CF3-BAFA-64EDA5E51E70}"/>
          </ac:picMkLst>
        </pc:picChg>
        <pc:picChg chg="add mod">
          <ac:chgData name="Jedreck Acquissa" userId="2c0a51b5-c593-469c-ad77-d17122690429" providerId="ADAL" clId="{DDADAFCE-EAD2-4B84-8B17-B13BC126110B}" dt="2023-01-09T21:29:54.171" v="4324" actId="1076"/>
          <ac:picMkLst>
            <pc:docMk/>
            <pc:sldMk cId="546900802" sldId="339"/>
            <ac:picMk id="10" creationId="{3AFD213C-15B3-01AC-D66D-656CC0D07799}"/>
          </ac:picMkLst>
        </pc:picChg>
        <pc:picChg chg="mod">
          <ac:chgData name="Jedreck Acquissa" userId="2c0a51b5-c593-469c-ad77-d17122690429" providerId="ADAL" clId="{DDADAFCE-EAD2-4B84-8B17-B13BC126110B}" dt="2023-01-09T21:30:31.724" v="4331" actId="1076"/>
          <ac:picMkLst>
            <pc:docMk/>
            <pc:sldMk cId="546900802" sldId="339"/>
            <ac:picMk id="11" creationId="{37DB9DC1-B65D-0819-E457-42007D494DD9}"/>
          </ac:picMkLst>
        </pc:picChg>
        <pc:picChg chg="add mod">
          <ac:chgData name="Jedreck Acquissa" userId="2c0a51b5-c593-469c-ad77-d17122690429" providerId="ADAL" clId="{DDADAFCE-EAD2-4B84-8B17-B13BC126110B}" dt="2023-01-09T21:30:27.037" v="4329" actId="14100"/>
          <ac:picMkLst>
            <pc:docMk/>
            <pc:sldMk cId="546900802" sldId="339"/>
            <ac:picMk id="12" creationId="{11C6B26B-052B-8240-17FA-BC552B620F66}"/>
          </ac:picMkLst>
        </pc:picChg>
        <pc:cxnChg chg="mod">
          <ac:chgData name="Jedreck Acquissa" userId="2c0a51b5-c593-469c-ad77-d17122690429" providerId="ADAL" clId="{DDADAFCE-EAD2-4B84-8B17-B13BC126110B}" dt="2023-01-09T09:57:28.872" v="1356" actId="1076"/>
          <ac:cxnSpMkLst>
            <pc:docMk/>
            <pc:sldMk cId="546900802" sldId="339"/>
            <ac:cxnSpMk id="3" creationId="{624713E2-52CC-4D8B-DAE6-9FE7546CE134}"/>
          </ac:cxnSpMkLst>
        </pc:cxnChg>
      </pc:sldChg>
      <pc:sldChg chg="addSp delSp modSp add mod">
        <pc:chgData name="Jedreck Acquissa" userId="2c0a51b5-c593-469c-ad77-d17122690429" providerId="ADAL" clId="{DDADAFCE-EAD2-4B84-8B17-B13BC126110B}" dt="2023-01-10T00:21:09.339" v="5462" actId="478"/>
        <pc:sldMkLst>
          <pc:docMk/>
          <pc:sldMk cId="3002564691" sldId="340"/>
        </pc:sldMkLst>
        <pc:spChg chg="mod">
          <ac:chgData name="Jedreck Acquissa" userId="2c0a51b5-c593-469c-ad77-d17122690429" providerId="ADAL" clId="{DDADAFCE-EAD2-4B84-8B17-B13BC126110B}" dt="2023-01-09T08:31:49.077" v="453" actId="20577"/>
          <ac:spMkLst>
            <pc:docMk/>
            <pc:sldMk cId="3002564691" sldId="340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09T20:50:44.058" v="3622" actId="478"/>
          <ac:spMkLst>
            <pc:docMk/>
            <pc:sldMk cId="3002564691" sldId="340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10T00:21:09.339" v="5462" actId="478"/>
          <ac:spMkLst>
            <pc:docMk/>
            <pc:sldMk cId="3002564691" sldId="340"/>
            <ac:spMk id="6" creationId="{B2D40E27-5E7E-ECF2-C778-4A0F302BB232}"/>
          </ac:spMkLst>
        </pc:spChg>
        <pc:spChg chg="mod">
          <ac:chgData name="Jedreck Acquissa" userId="2c0a51b5-c593-469c-ad77-d17122690429" providerId="ADAL" clId="{DDADAFCE-EAD2-4B84-8B17-B13BC126110B}" dt="2023-01-09T21:12:57.972" v="4043" actId="20577"/>
          <ac:spMkLst>
            <pc:docMk/>
            <pc:sldMk cId="3002564691" sldId="340"/>
            <ac:spMk id="44" creationId="{85B11679-DA74-4FF4-AD56-631D74624548}"/>
          </ac:spMkLst>
        </pc:spChg>
        <pc:picChg chg="mod">
          <ac:chgData name="Jedreck Acquissa" userId="2c0a51b5-c593-469c-ad77-d17122690429" providerId="ADAL" clId="{DDADAFCE-EAD2-4B84-8B17-B13BC126110B}" dt="2023-01-09T21:05:00.571" v="3826" actId="14100"/>
          <ac:picMkLst>
            <pc:docMk/>
            <pc:sldMk cId="3002564691" sldId="340"/>
            <ac:picMk id="9" creationId="{79885E30-136F-CC6B-201C-910F159E3F6D}"/>
          </ac:picMkLst>
        </pc:picChg>
      </pc:sldChg>
      <pc:sldChg chg="addSp delSp modSp add mod ord">
        <pc:chgData name="Jedreck Acquissa" userId="2c0a51b5-c593-469c-ad77-d17122690429" providerId="ADAL" clId="{DDADAFCE-EAD2-4B84-8B17-B13BC126110B}" dt="2023-01-10T00:21:12.622" v="5463" actId="478"/>
        <pc:sldMkLst>
          <pc:docMk/>
          <pc:sldMk cId="2758222401" sldId="341"/>
        </pc:sldMkLst>
        <pc:spChg chg="mod">
          <ac:chgData name="Jedreck Acquissa" userId="2c0a51b5-c593-469c-ad77-d17122690429" providerId="ADAL" clId="{DDADAFCE-EAD2-4B84-8B17-B13BC126110B}" dt="2023-01-09T10:12:08.489" v="1628" actId="20577"/>
          <ac:spMkLst>
            <pc:docMk/>
            <pc:sldMk cId="2758222401" sldId="341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09T20:50:37.413" v="3620" actId="478"/>
          <ac:spMkLst>
            <pc:docMk/>
            <pc:sldMk cId="2758222401" sldId="341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09T20:49:41.154" v="3611" actId="478"/>
          <ac:spMkLst>
            <pc:docMk/>
            <pc:sldMk cId="2758222401" sldId="341"/>
            <ac:spMk id="10" creationId="{0E8483FF-3681-356E-8B48-189C98C8470A}"/>
          </ac:spMkLst>
        </pc:spChg>
        <pc:spChg chg="add del mod">
          <ac:chgData name="Jedreck Acquissa" userId="2c0a51b5-c593-469c-ad77-d17122690429" providerId="ADAL" clId="{DDADAFCE-EAD2-4B84-8B17-B13BC126110B}" dt="2023-01-10T00:21:12.622" v="5463" actId="478"/>
          <ac:spMkLst>
            <pc:docMk/>
            <pc:sldMk cId="2758222401" sldId="341"/>
            <ac:spMk id="11" creationId="{3BAF4899-ECF0-304A-B742-65646D9B47CB}"/>
          </ac:spMkLst>
        </pc:spChg>
        <pc:spChg chg="del mod">
          <ac:chgData name="Jedreck Acquissa" userId="2c0a51b5-c593-469c-ad77-d17122690429" providerId="ADAL" clId="{DDADAFCE-EAD2-4B84-8B17-B13BC126110B}" dt="2023-01-09T20:49:36.806" v="3609" actId="478"/>
          <ac:spMkLst>
            <pc:docMk/>
            <pc:sldMk cId="2758222401" sldId="341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21:03:25.327" v="3820" actId="14100"/>
          <ac:picMkLst>
            <pc:docMk/>
            <pc:sldMk cId="2758222401" sldId="341"/>
            <ac:picMk id="6" creationId="{5E25E057-5B0F-7512-7B73-5EA0A2569616}"/>
          </ac:picMkLst>
        </pc:picChg>
        <pc:picChg chg="add mod">
          <ac:chgData name="Jedreck Acquissa" userId="2c0a51b5-c593-469c-ad77-d17122690429" providerId="ADAL" clId="{DDADAFCE-EAD2-4B84-8B17-B13BC126110B}" dt="2023-01-09T21:03:44.875" v="3821" actId="1076"/>
          <ac:picMkLst>
            <pc:docMk/>
            <pc:sldMk cId="2758222401" sldId="341"/>
            <ac:picMk id="12" creationId="{30647481-070E-0A77-0FF1-147102956D6C}"/>
          </ac:picMkLst>
        </pc:picChg>
      </pc:sldChg>
      <pc:sldChg chg="new del">
        <pc:chgData name="Jedreck Acquissa" userId="2c0a51b5-c593-469c-ad77-d17122690429" providerId="ADAL" clId="{DDADAFCE-EAD2-4B84-8B17-B13BC126110B}" dt="2023-01-09T08:29:51.836" v="420" actId="47"/>
        <pc:sldMkLst>
          <pc:docMk/>
          <pc:sldMk cId="3714562312" sldId="341"/>
        </pc:sldMkLst>
      </pc:sldChg>
      <pc:sldChg chg="addSp delSp modSp add del mod">
        <pc:chgData name="Jedreck Acquissa" userId="2c0a51b5-c593-469c-ad77-d17122690429" providerId="ADAL" clId="{DDADAFCE-EAD2-4B84-8B17-B13BC126110B}" dt="2023-01-09T21:28:31.369" v="4313" actId="47"/>
        <pc:sldMkLst>
          <pc:docMk/>
          <pc:sldMk cId="4148662654" sldId="342"/>
        </pc:sldMkLst>
        <pc:spChg chg="mod">
          <ac:chgData name="Jedreck Acquissa" userId="2c0a51b5-c593-469c-ad77-d17122690429" providerId="ADAL" clId="{DDADAFCE-EAD2-4B84-8B17-B13BC126110B}" dt="2023-01-09T08:32:57.013" v="473" actId="20577"/>
          <ac:spMkLst>
            <pc:docMk/>
            <pc:sldMk cId="4148662654" sldId="342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09T20:50:53.656" v="3624" actId="478"/>
          <ac:spMkLst>
            <pc:docMk/>
            <pc:sldMk cId="4148662654" sldId="342"/>
            <ac:spMk id="4" creationId="{905959F4-7A7F-47AB-B339-AF4FE856EF0A}"/>
          </ac:spMkLst>
        </pc:spChg>
        <pc:spChg chg="add mod">
          <ac:chgData name="Jedreck Acquissa" userId="2c0a51b5-c593-469c-ad77-d17122690429" providerId="ADAL" clId="{DDADAFCE-EAD2-4B84-8B17-B13BC126110B}" dt="2023-01-09T20:50:54.360" v="3625"/>
          <ac:spMkLst>
            <pc:docMk/>
            <pc:sldMk cId="4148662654" sldId="342"/>
            <ac:spMk id="6" creationId="{59760D27-1FC9-6999-10F2-5BCAC6F457CB}"/>
          </ac:spMkLst>
        </pc:spChg>
      </pc:sldChg>
      <pc:sldChg chg="addSp delSp modSp add mod">
        <pc:chgData name="Jedreck Acquissa" userId="2c0a51b5-c593-469c-ad77-d17122690429" providerId="ADAL" clId="{DDADAFCE-EAD2-4B84-8B17-B13BC126110B}" dt="2023-01-10T00:20:59.848" v="5460" actId="478"/>
        <pc:sldMkLst>
          <pc:docMk/>
          <pc:sldMk cId="965761558" sldId="343"/>
        </pc:sldMkLst>
        <pc:spChg chg="mod">
          <ac:chgData name="Jedreck Acquissa" userId="2c0a51b5-c593-469c-ad77-d17122690429" providerId="ADAL" clId="{DDADAFCE-EAD2-4B84-8B17-B13BC126110B}" dt="2023-01-09T08:35:56.965" v="526" actId="255"/>
          <ac:spMkLst>
            <pc:docMk/>
            <pc:sldMk cId="965761558" sldId="343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09T20:50:59.261" v="3626" actId="478"/>
          <ac:spMkLst>
            <pc:docMk/>
            <pc:sldMk cId="965761558" sldId="343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10T00:20:59.848" v="5460" actId="478"/>
          <ac:spMkLst>
            <pc:docMk/>
            <pc:sldMk cId="965761558" sldId="343"/>
            <ac:spMk id="6" creationId="{E7084699-CFCF-8C6B-0352-78EC7C8ECFBA}"/>
          </ac:spMkLst>
        </pc:spChg>
        <pc:spChg chg="mod">
          <ac:chgData name="Jedreck Acquissa" userId="2c0a51b5-c593-469c-ad77-d17122690429" providerId="ADAL" clId="{DDADAFCE-EAD2-4B84-8B17-B13BC126110B}" dt="2023-01-09T21:21:15.240" v="4057" actId="20577"/>
          <ac:spMkLst>
            <pc:docMk/>
            <pc:sldMk cId="965761558" sldId="343"/>
            <ac:spMk id="44" creationId="{85B11679-DA74-4FF4-AD56-631D74624548}"/>
          </ac:spMkLst>
        </pc:spChg>
        <pc:picChg chg="mod">
          <ac:chgData name="Jedreck Acquissa" userId="2c0a51b5-c593-469c-ad77-d17122690429" providerId="ADAL" clId="{DDADAFCE-EAD2-4B84-8B17-B13BC126110B}" dt="2023-01-09T21:21:56.999" v="4058" actId="1076"/>
          <ac:picMkLst>
            <pc:docMk/>
            <pc:sldMk cId="965761558" sldId="343"/>
            <ac:picMk id="9" creationId="{4080BE99-6F28-4B7C-8384-6BFFCDC96313}"/>
          </ac:picMkLst>
        </pc:picChg>
        <pc:picChg chg="mod">
          <ac:chgData name="Jedreck Acquissa" userId="2c0a51b5-c593-469c-ad77-d17122690429" providerId="ADAL" clId="{DDADAFCE-EAD2-4B84-8B17-B13BC126110B}" dt="2023-01-09T21:21:56.999" v="4058" actId="1076"/>
          <ac:picMkLst>
            <pc:docMk/>
            <pc:sldMk cId="965761558" sldId="343"/>
            <ac:picMk id="10" creationId="{090A5C80-97D3-03CD-95F9-F38C2C0F2090}"/>
          </ac:picMkLst>
        </pc:picChg>
        <pc:picChg chg="mod">
          <ac:chgData name="Jedreck Acquissa" userId="2c0a51b5-c593-469c-ad77-d17122690429" providerId="ADAL" clId="{DDADAFCE-EAD2-4B84-8B17-B13BC126110B}" dt="2023-01-09T21:21:56.999" v="4058" actId="1076"/>
          <ac:picMkLst>
            <pc:docMk/>
            <pc:sldMk cId="965761558" sldId="343"/>
            <ac:picMk id="11" creationId="{2D020451-B2DC-2412-715E-80DB9E4D20AF}"/>
          </ac:picMkLst>
        </pc:picChg>
      </pc:sldChg>
      <pc:sldChg chg="addSp delSp modSp add mod">
        <pc:chgData name="Jedreck Acquissa" userId="2c0a51b5-c593-469c-ad77-d17122690429" providerId="ADAL" clId="{DDADAFCE-EAD2-4B84-8B17-B13BC126110B}" dt="2023-01-10T00:20:51.237" v="5458" actId="478"/>
        <pc:sldMkLst>
          <pc:docMk/>
          <pc:sldMk cId="3924015013" sldId="344"/>
        </pc:sldMkLst>
        <pc:spChg chg="mod">
          <ac:chgData name="Jedreck Acquissa" userId="2c0a51b5-c593-469c-ad77-d17122690429" providerId="ADAL" clId="{DDADAFCE-EAD2-4B84-8B17-B13BC126110B}" dt="2023-01-09T08:37:42.774" v="534" actId="20577"/>
          <ac:spMkLst>
            <pc:docMk/>
            <pc:sldMk cId="3924015013" sldId="344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51.237" v="5458" actId="478"/>
          <ac:spMkLst>
            <pc:docMk/>
            <pc:sldMk cId="3924015013" sldId="344"/>
            <ac:spMk id="4" creationId="{905959F4-7A7F-47AB-B339-AF4FE856EF0A}"/>
          </ac:spMkLst>
        </pc:spChg>
        <pc:spChg chg="add mod">
          <ac:chgData name="Jedreck Acquissa" userId="2c0a51b5-c593-469c-ad77-d17122690429" providerId="ADAL" clId="{DDADAFCE-EAD2-4B84-8B17-B13BC126110B}" dt="2023-01-09T21:27:22.709" v="4311" actId="1076"/>
          <ac:spMkLst>
            <pc:docMk/>
            <pc:sldMk cId="3924015013" sldId="344"/>
            <ac:spMk id="11" creationId="{1A35F9AD-41B7-7C0C-B265-7B41C13AFD48}"/>
          </ac:spMkLst>
        </pc:spChg>
        <pc:picChg chg="mod">
          <ac:chgData name="Jedreck Acquissa" userId="2c0a51b5-c593-469c-ad77-d17122690429" providerId="ADAL" clId="{DDADAFCE-EAD2-4B84-8B17-B13BC126110B}" dt="2023-01-09T21:23:04.159" v="4067" actId="1076"/>
          <ac:picMkLst>
            <pc:docMk/>
            <pc:sldMk cId="3924015013" sldId="344"/>
            <ac:picMk id="6" creationId="{5CF8F8A4-AC65-82F4-69A4-27137133BFE1}"/>
          </ac:picMkLst>
        </pc:picChg>
        <pc:picChg chg="mod">
          <ac:chgData name="Jedreck Acquissa" userId="2c0a51b5-c593-469c-ad77-d17122690429" providerId="ADAL" clId="{DDADAFCE-EAD2-4B84-8B17-B13BC126110B}" dt="2023-01-09T21:22:41.189" v="4063" actId="1076"/>
          <ac:picMkLst>
            <pc:docMk/>
            <pc:sldMk cId="3924015013" sldId="344"/>
            <ac:picMk id="8" creationId="{5B82A552-94B0-A991-60F5-8ACF5F1E15E5}"/>
          </ac:picMkLst>
        </pc:picChg>
        <pc:picChg chg="del mod">
          <ac:chgData name="Jedreck Acquissa" userId="2c0a51b5-c593-469c-ad77-d17122690429" providerId="ADAL" clId="{DDADAFCE-EAD2-4B84-8B17-B13BC126110B}" dt="2023-01-09T21:22:37.649" v="4061" actId="478"/>
          <ac:picMkLst>
            <pc:docMk/>
            <pc:sldMk cId="3924015013" sldId="344"/>
            <ac:picMk id="9" creationId="{34C16DAA-93A7-6277-2289-5F36AC7888FC}"/>
          </ac:picMkLst>
        </pc:picChg>
        <pc:picChg chg="mod">
          <ac:chgData name="Jedreck Acquissa" userId="2c0a51b5-c593-469c-ad77-d17122690429" providerId="ADAL" clId="{DDADAFCE-EAD2-4B84-8B17-B13BC126110B}" dt="2023-01-09T21:27:32.684" v="4312" actId="1076"/>
          <ac:picMkLst>
            <pc:docMk/>
            <pc:sldMk cId="3924015013" sldId="344"/>
            <ac:picMk id="10" creationId="{F48CC566-E2BA-7A90-FD2A-3579D45AA147}"/>
          </ac:picMkLst>
        </pc:picChg>
      </pc:sldChg>
      <pc:sldChg chg="delSp modSp add mod">
        <pc:chgData name="Jedreck Acquissa" userId="2c0a51b5-c593-469c-ad77-d17122690429" providerId="ADAL" clId="{DDADAFCE-EAD2-4B84-8B17-B13BC126110B}" dt="2023-01-10T00:20:48.921" v="5457" actId="478"/>
        <pc:sldMkLst>
          <pc:docMk/>
          <pc:sldMk cId="1783475941" sldId="345"/>
        </pc:sldMkLst>
        <pc:spChg chg="mod">
          <ac:chgData name="Jedreck Acquissa" userId="2c0a51b5-c593-469c-ad77-d17122690429" providerId="ADAL" clId="{DDADAFCE-EAD2-4B84-8B17-B13BC126110B}" dt="2023-01-09T08:40:50.923" v="560" actId="20577"/>
          <ac:spMkLst>
            <pc:docMk/>
            <pc:sldMk cId="1783475941" sldId="345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48.921" v="5457" actId="478"/>
          <ac:spMkLst>
            <pc:docMk/>
            <pc:sldMk cId="1783475941" sldId="345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09T21:34:13.105" v="4483" actId="20577"/>
          <ac:spMkLst>
            <pc:docMk/>
            <pc:sldMk cId="1783475941" sldId="345"/>
            <ac:spMk id="44" creationId="{85B11679-DA74-4FF4-AD56-631D74624548}"/>
          </ac:spMkLst>
        </pc:spChg>
        <pc:picChg chg="mod">
          <ac:chgData name="Jedreck Acquissa" userId="2c0a51b5-c593-469c-ad77-d17122690429" providerId="ADAL" clId="{DDADAFCE-EAD2-4B84-8B17-B13BC126110B}" dt="2023-01-09T21:33:44.508" v="4467" actId="14100"/>
          <ac:picMkLst>
            <pc:docMk/>
            <pc:sldMk cId="1783475941" sldId="345"/>
            <ac:picMk id="6" creationId="{2F224286-54B3-738F-75C6-BCBA8AFCEA75}"/>
          </ac:picMkLst>
        </pc:picChg>
        <pc:picChg chg="mod">
          <ac:chgData name="Jedreck Acquissa" userId="2c0a51b5-c593-469c-ad77-d17122690429" providerId="ADAL" clId="{DDADAFCE-EAD2-4B84-8B17-B13BC126110B}" dt="2023-01-09T21:33:51.432" v="4469" actId="1076"/>
          <ac:picMkLst>
            <pc:docMk/>
            <pc:sldMk cId="1783475941" sldId="345"/>
            <ac:picMk id="9" creationId="{686FD2F2-D36E-5E6A-420D-4227759C48D5}"/>
          </ac:picMkLst>
        </pc:picChg>
      </pc:sldChg>
      <pc:sldChg chg="addSp delSp modSp add mod">
        <pc:chgData name="Jedreck Acquissa" userId="2c0a51b5-c593-469c-ad77-d17122690429" providerId="ADAL" clId="{DDADAFCE-EAD2-4B84-8B17-B13BC126110B}" dt="2023-01-10T00:20:44.090" v="5455" actId="478"/>
        <pc:sldMkLst>
          <pc:docMk/>
          <pc:sldMk cId="2701967808" sldId="346"/>
        </pc:sldMkLst>
        <pc:spChg chg="mod">
          <ac:chgData name="Jedreck Acquissa" userId="2c0a51b5-c593-469c-ad77-d17122690429" providerId="ADAL" clId="{DDADAFCE-EAD2-4B84-8B17-B13BC126110B}" dt="2023-01-09T08:42:27.991" v="597" actId="20577"/>
          <ac:spMkLst>
            <pc:docMk/>
            <pc:sldMk cId="2701967808" sldId="346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DDADAFCE-EAD2-4B84-8B17-B13BC126110B}" dt="2023-01-10T00:20:44.090" v="5455" actId="478"/>
          <ac:spMkLst>
            <pc:docMk/>
            <pc:sldMk cId="2701967808" sldId="346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09T10:41:57.313" v="1841" actId="478"/>
          <ac:spMkLst>
            <pc:docMk/>
            <pc:sldMk cId="2701967808" sldId="346"/>
            <ac:spMk id="9" creationId="{00910964-3AC7-9B48-8EED-4745A2DA5D86}"/>
          </ac:spMkLst>
        </pc:spChg>
        <pc:spChg chg="del mod">
          <ac:chgData name="Jedreck Acquissa" userId="2c0a51b5-c593-469c-ad77-d17122690429" providerId="ADAL" clId="{DDADAFCE-EAD2-4B84-8B17-B13BC126110B}" dt="2023-01-09T10:41:54.633" v="1840" actId="478"/>
          <ac:spMkLst>
            <pc:docMk/>
            <pc:sldMk cId="2701967808" sldId="346"/>
            <ac:spMk id="44" creationId="{85B11679-DA74-4FF4-AD56-631D74624548}"/>
          </ac:spMkLst>
        </pc:spChg>
        <pc:picChg chg="add del">
          <ac:chgData name="Jedreck Acquissa" userId="2c0a51b5-c593-469c-ad77-d17122690429" providerId="ADAL" clId="{DDADAFCE-EAD2-4B84-8B17-B13BC126110B}" dt="2023-01-09T10:42:11.270" v="1843" actId="478"/>
          <ac:picMkLst>
            <pc:docMk/>
            <pc:sldMk cId="2701967808" sldId="346"/>
            <ac:picMk id="11" creationId="{E71559EE-7644-0CFC-DDAC-C6F4A4C0CFF8}"/>
          </ac:picMkLst>
        </pc:picChg>
        <pc:picChg chg="add mod">
          <ac:chgData name="Jedreck Acquissa" userId="2c0a51b5-c593-469c-ad77-d17122690429" providerId="ADAL" clId="{DDADAFCE-EAD2-4B84-8B17-B13BC126110B}" dt="2023-01-09T10:42:48.840" v="1845" actId="1076"/>
          <ac:picMkLst>
            <pc:docMk/>
            <pc:sldMk cId="2701967808" sldId="346"/>
            <ac:picMk id="13" creationId="{743FA768-B2EC-A3C6-3D40-7F9BB95E64B8}"/>
          </ac:picMkLst>
        </pc:picChg>
      </pc:sldChg>
      <pc:sldChg chg="modSp add mod ord">
        <pc:chgData name="Jedreck Acquissa" userId="2c0a51b5-c593-469c-ad77-d17122690429" providerId="ADAL" clId="{DDADAFCE-EAD2-4B84-8B17-B13BC126110B}" dt="2023-01-09T08:41:59.544" v="579" actId="6549"/>
        <pc:sldMkLst>
          <pc:docMk/>
          <pc:sldMk cId="2551788305" sldId="347"/>
        </pc:sldMkLst>
        <pc:spChg chg="mod">
          <ac:chgData name="Jedreck Acquissa" userId="2c0a51b5-c593-469c-ad77-d17122690429" providerId="ADAL" clId="{DDADAFCE-EAD2-4B84-8B17-B13BC126110B}" dt="2023-01-09T08:41:59.544" v="579" actId="6549"/>
          <ac:spMkLst>
            <pc:docMk/>
            <pc:sldMk cId="2551788305" sldId="347"/>
            <ac:spMk id="4" creationId="{51F75CB8-9EE7-DD15-CFBF-76799C2B9F79}"/>
          </ac:spMkLst>
        </pc:spChg>
      </pc:sldChg>
      <pc:sldChg chg="addSp delSp modSp add mod">
        <pc:chgData name="Jedreck Acquissa" userId="2c0a51b5-c593-469c-ad77-d17122690429" providerId="ADAL" clId="{DDADAFCE-EAD2-4B84-8B17-B13BC126110B}" dt="2023-01-10T00:20:36.728" v="5451" actId="478"/>
        <pc:sldMkLst>
          <pc:docMk/>
          <pc:sldMk cId="1209183270" sldId="348"/>
        </pc:sldMkLst>
        <pc:spChg chg="mod">
          <ac:chgData name="Jedreck Acquissa" userId="2c0a51b5-c593-469c-ad77-d17122690429" providerId="ADAL" clId="{DDADAFCE-EAD2-4B84-8B17-B13BC126110B}" dt="2023-01-09T08:43:20.583" v="626" actId="20577"/>
          <ac:spMkLst>
            <pc:docMk/>
            <pc:sldMk cId="1209183270" sldId="348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DDADAFCE-EAD2-4B84-8B17-B13BC126110B}" dt="2023-01-10T00:20:36.728" v="5451" actId="478"/>
          <ac:spMkLst>
            <pc:docMk/>
            <pc:sldMk cId="1209183270" sldId="348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09T10:43:54.094" v="1855"/>
          <ac:spMkLst>
            <pc:docMk/>
            <pc:sldMk cId="1209183270" sldId="348"/>
            <ac:spMk id="6" creationId="{E8BDF092-1245-82CF-1258-8E49729CD975}"/>
          </ac:spMkLst>
        </pc:spChg>
        <pc:spChg chg="add mod">
          <ac:chgData name="Jedreck Acquissa" userId="2c0a51b5-c593-469c-ad77-d17122690429" providerId="ADAL" clId="{DDADAFCE-EAD2-4B84-8B17-B13BC126110B}" dt="2023-01-09T12:37:36.737" v="3248" actId="115"/>
          <ac:spMkLst>
            <pc:docMk/>
            <pc:sldMk cId="1209183270" sldId="348"/>
            <ac:spMk id="9" creationId="{7B8EA4EE-E2F6-15D9-C6BE-C6D6B2FA67CD}"/>
          </ac:spMkLst>
        </pc:spChg>
        <pc:spChg chg="add mod">
          <ac:chgData name="Jedreck Acquissa" userId="2c0a51b5-c593-469c-ad77-d17122690429" providerId="ADAL" clId="{DDADAFCE-EAD2-4B84-8B17-B13BC126110B}" dt="2023-01-09T12:41:09.287" v="3355" actId="20577"/>
          <ac:spMkLst>
            <pc:docMk/>
            <pc:sldMk cId="1209183270" sldId="348"/>
            <ac:spMk id="10" creationId="{3BAE2073-70A8-E465-6D8C-CA37D1E5AD57}"/>
          </ac:spMkLst>
        </pc:spChg>
        <pc:spChg chg="mod">
          <ac:chgData name="Jedreck Acquissa" userId="2c0a51b5-c593-469c-ad77-d17122690429" providerId="ADAL" clId="{DDADAFCE-EAD2-4B84-8B17-B13BC126110B}" dt="2023-01-09T12:37:30.113" v="3247" actId="115"/>
          <ac:spMkLst>
            <pc:docMk/>
            <pc:sldMk cId="1209183270" sldId="348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10:55:13.479" v="2053" actId="1076"/>
          <ac:picMkLst>
            <pc:docMk/>
            <pc:sldMk cId="1209183270" sldId="348"/>
            <ac:picMk id="12" creationId="{53144AEA-991F-C533-D7DC-805C97099342}"/>
          </ac:picMkLst>
        </pc:picChg>
        <pc:picChg chg="add del">
          <ac:chgData name="Jedreck Acquissa" userId="2c0a51b5-c593-469c-ad77-d17122690429" providerId="ADAL" clId="{DDADAFCE-EAD2-4B84-8B17-B13BC126110B}" dt="2023-01-09T10:54:20.740" v="2044" actId="478"/>
          <ac:picMkLst>
            <pc:docMk/>
            <pc:sldMk cId="1209183270" sldId="348"/>
            <ac:picMk id="14" creationId="{C66A373D-D62A-CE89-ABB2-AC8344317E4B}"/>
          </ac:picMkLst>
        </pc:picChg>
        <pc:picChg chg="add mod">
          <ac:chgData name="Jedreck Acquissa" userId="2c0a51b5-c593-469c-ad77-d17122690429" providerId="ADAL" clId="{DDADAFCE-EAD2-4B84-8B17-B13BC126110B}" dt="2023-01-09T10:55:13.479" v="2053" actId="1076"/>
          <ac:picMkLst>
            <pc:docMk/>
            <pc:sldMk cId="1209183270" sldId="348"/>
            <ac:picMk id="16" creationId="{72D8BB43-B401-4C7D-DD29-CA5A350D35CD}"/>
          </ac:picMkLst>
        </pc:picChg>
        <pc:picChg chg="add mod">
          <ac:chgData name="Jedreck Acquissa" userId="2c0a51b5-c593-469c-ad77-d17122690429" providerId="ADAL" clId="{DDADAFCE-EAD2-4B84-8B17-B13BC126110B}" dt="2023-01-09T10:55:10.284" v="2051" actId="571"/>
          <ac:picMkLst>
            <pc:docMk/>
            <pc:sldMk cId="1209183270" sldId="348"/>
            <ac:picMk id="17" creationId="{AA457915-9B2E-424B-A3CE-69ADC285FBB1}"/>
          </ac:picMkLst>
        </pc:picChg>
        <pc:picChg chg="add mod">
          <ac:chgData name="Jedreck Acquissa" userId="2c0a51b5-c593-469c-ad77-d17122690429" providerId="ADAL" clId="{DDADAFCE-EAD2-4B84-8B17-B13BC126110B}" dt="2023-01-09T10:55:10.284" v="2051" actId="571"/>
          <ac:picMkLst>
            <pc:docMk/>
            <pc:sldMk cId="1209183270" sldId="348"/>
            <ac:picMk id="18" creationId="{0B7ECF68-FC29-2621-B867-46189E5E855E}"/>
          </ac:picMkLst>
        </pc:picChg>
        <pc:picChg chg="add mod">
          <ac:chgData name="Jedreck Acquissa" userId="2c0a51b5-c593-469c-ad77-d17122690429" providerId="ADAL" clId="{DDADAFCE-EAD2-4B84-8B17-B13BC126110B}" dt="2023-01-09T10:56:37.476" v="2060" actId="1076"/>
          <ac:picMkLst>
            <pc:docMk/>
            <pc:sldMk cId="1209183270" sldId="348"/>
            <ac:picMk id="20" creationId="{5EAEBC0A-B3D6-689E-C40A-A84BCA3E219E}"/>
          </ac:picMkLst>
        </pc:picChg>
      </pc:sldChg>
      <pc:sldChg chg="addSp delSp modSp add mod">
        <pc:chgData name="Jedreck Acquissa" userId="2c0a51b5-c593-469c-ad77-d17122690429" providerId="ADAL" clId="{DDADAFCE-EAD2-4B84-8B17-B13BC126110B}" dt="2023-01-10T00:20:38.963" v="5452" actId="478"/>
        <pc:sldMkLst>
          <pc:docMk/>
          <pc:sldMk cId="3335913537" sldId="349"/>
        </pc:sldMkLst>
        <pc:spChg chg="mod">
          <ac:chgData name="Jedreck Acquissa" userId="2c0a51b5-c593-469c-ad77-d17122690429" providerId="ADAL" clId="{DDADAFCE-EAD2-4B84-8B17-B13BC126110B}" dt="2023-01-09T08:50:46.193" v="667" actId="20577"/>
          <ac:spMkLst>
            <pc:docMk/>
            <pc:sldMk cId="3335913537" sldId="349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38.963" v="5452" actId="478"/>
          <ac:spMkLst>
            <pc:docMk/>
            <pc:sldMk cId="3335913537" sldId="349"/>
            <ac:spMk id="4" creationId="{905959F4-7A7F-47AB-B339-AF4FE856EF0A}"/>
          </ac:spMkLst>
        </pc:spChg>
        <pc:spChg chg="add mod">
          <ac:chgData name="Jedreck Acquissa" userId="2c0a51b5-c593-469c-ad77-d17122690429" providerId="ADAL" clId="{DDADAFCE-EAD2-4B84-8B17-B13BC126110B}" dt="2023-01-09T22:37:15.770" v="4690" actId="208"/>
          <ac:spMkLst>
            <pc:docMk/>
            <pc:sldMk cId="3335913537" sldId="349"/>
            <ac:spMk id="6" creationId="{4A17E598-3C8F-ECF1-3999-F096D15EB4EE}"/>
          </ac:spMkLst>
        </pc:spChg>
        <pc:spChg chg="add mod">
          <ac:chgData name="Jedreck Acquissa" userId="2c0a51b5-c593-469c-ad77-d17122690429" providerId="ADAL" clId="{DDADAFCE-EAD2-4B84-8B17-B13BC126110B}" dt="2023-01-09T22:37:15.770" v="4690" actId="208"/>
          <ac:spMkLst>
            <pc:docMk/>
            <pc:sldMk cId="3335913537" sldId="349"/>
            <ac:spMk id="9" creationId="{6C43337E-A807-1A5A-5734-478F29418D80}"/>
          </ac:spMkLst>
        </pc:spChg>
        <pc:spChg chg="add del mod">
          <ac:chgData name="Jedreck Acquissa" userId="2c0a51b5-c593-469c-ad77-d17122690429" providerId="ADAL" clId="{DDADAFCE-EAD2-4B84-8B17-B13BC126110B}" dt="2023-01-09T10:59:21.515" v="2062" actId="478"/>
          <ac:spMkLst>
            <pc:docMk/>
            <pc:sldMk cId="3335913537" sldId="349"/>
            <ac:spMk id="9" creationId="{791DF6DB-FB1E-E152-7427-F763CD388E32}"/>
          </ac:spMkLst>
        </pc:spChg>
        <pc:spChg chg="add del mod">
          <ac:chgData name="Jedreck Acquissa" userId="2c0a51b5-c593-469c-ad77-d17122690429" providerId="ADAL" clId="{DDADAFCE-EAD2-4B84-8B17-B13BC126110B}" dt="2023-01-09T11:01:27.650" v="2067" actId="478"/>
          <ac:spMkLst>
            <pc:docMk/>
            <pc:sldMk cId="3335913537" sldId="349"/>
            <ac:spMk id="10" creationId="{A298C933-691E-C850-7E99-CCF55D40BAA6}"/>
          </ac:spMkLst>
        </pc:spChg>
        <pc:spChg chg="add mod">
          <ac:chgData name="Jedreck Acquissa" userId="2c0a51b5-c593-469c-ad77-d17122690429" providerId="ADAL" clId="{DDADAFCE-EAD2-4B84-8B17-B13BC126110B}" dt="2023-01-09T11:33:50.803" v="2383" actId="1076"/>
          <ac:spMkLst>
            <pc:docMk/>
            <pc:sldMk cId="3335913537" sldId="349"/>
            <ac:spMk id="11" creationId="{50196F53-06BA-EC95-12C3-39A6AE9C942A}"/>
          </ac:spMkLst>
        </pc:spChg>
        <pc:spChg chg="add mod">
          <ac:chgData name="Jedreck Acquissa" userId="2c0a51b5-c593-469c-ad77-d17122690429" providerId="ADAL" clId="{DDADAFCE-EAD2-4B84-8B17-B13BC126110B}" dt="2023-01-09T11:03:38.760" v="2087" actId="20577"/>
          <ac:spMkLst>
            <pc:docMk/>
            <pc:sldMk cId="3335913537" sldId="349"/>
            <ac:spMk id="12" creationId="{B6B0A771-0070-79EA-CA42-5C275CCB79B1}"/>
          </ac:spMkLst>
        </pc:spChg>
        <pc:spChg chg="add mod">
          <ac:chgData name="Jedreck Acquissa" userId="2c0a51b5-c593-469c-ad77-d17122690429" providerId="ADAL" clId="{DDADAFCE-EAD2-4B84-8B17-B13BC126110B}" dt="2023-01-09T11:04:44.048" v="2101" actId="207"/>
          <ac:spMkLst>
            <pc:docMk/>
            <pc:sldMk cId="3335913537" sldId="349"/>
            <ac:spMk id="13" creationId="{B2EEC2E8-1FFD-248A-1326-AC15D7B4BE26}"/>
          </ac:spMkLst>
        </pc:spChg>
        <pc:spChg chg="add mod">
          <ac:chgData name="Jedreck Acquissa" userId="2c0a51b5-c593-469c-ad77-d17122690429" providerId="ADAL" clId="{DDADAFCE-EAD2-4B84-8B17-B13BC126110B}" dt="2023-01-09T11:04:59.916" v="2104" actId="1076"/>
          <ac:spMkLst>
            <pc:docMk/>
            <pc:sldMk cId="3335913537" sldId="349"/>
            <ac:spMk id="14" creationId="{A6E73B00-1BCF-DB82-37EC-DE9B47DF5830}"/>
          </ac:spMkLst>
        </pc:spChg>
        <pc:spChg chg="add mod">
          <ac:chgData name="Jedreck Acquissa" userId="2c0a51b5-c593-469c-ad77-d17122690429" providerId="ADAL" clId="{DDADAFCE-EAD2-4B84-8B17-B13BC126110B}" dt="2023-01-09T11:24:29.642" v="2307" actId="1076"/>
          <ac:spMkLst>
            <pc:docMk/>
            <pc:sldMk cId="3335913537" sldId="349"/>
            <ac:spMk id="15" creationId="{AE9F9BE3-F89C-315E-68CF-E9052FA2A870}"/>
          </ac:spMkLst>
        </pc:spChg>
        <pc:spChg chg="add mod">
          <ac:chgData name="Jedreck Acquissa" userId="2c0a51b5-c593-469c-ad77-d17122690429" providerId="ADAL" clId="{DDADAFCE-EAD2-4B84-8B17-B13BC126110B}" dt="2023-01-09T11:06:11.022" v="2128" actId="20577"/>
          <ac:spMkLst>
            <pc:docMk/>
            <pc:sldMk cId="3335913537" sldId="349"/>
            <ac:spMk id="16" creationId="{968281D2-1141-9567-A39C-11C7F6B63E79}"/>
          </ac:spMkLst>
        </pc:spChg>
        <pc:spChg chg="add mod">
          <ac:chgData name="Jedreck Acquissa" userId="2c0a51b5-c593-469c-ad77-d17122690429" providerId="ADAL" clId="{DDADAFCE-EAD2-4B84-8B17-B13BC126110B}" dt="2023-01-09T22:42:31.936" v="4733" actId="1076"/>
          <ac:spMkLst>
            <pc:docMk/>
            <pc:sldMk cId="3335913537" sldId="349"/>
            <ac:spMk id="20" creationId="{900350E4-9AFB-BFB2-FCC0-27CF6AB23CF0}"/>
          </ac:spMkLst>
        </pc:spChg>
        <pc:spChg chg="add del mod">
          <ac:chgData name="Jedreck Acquissa" userId="2c0a51b5-c593-469c-ad77-d17122690429" providerId="ADAL" clId="{DDADAFCE-EAD2-4B84-8B17-B13BC126110B}" dt="2023-01-09T11:09:49.549" v="2161"/>
          <ac:spMkLst>
            <pc:docMk/>
            <pc:sldMk cId="3335913537" sldId="349"/>
            <ac:spMk id="21" creationId="{A75D813C-7C2A-F2CA-3058-CA1E197833E2}"/>
          </ac:spMkLst>
        </pc:spChg>
        <pc:spChg chg="add del mod">
          <ac:chgData name="Jedreck Acquissa" userId="2c0a51b5-c593-469c-ad77-d17122690429" providerId="ADAL" clId="{DDADAFCE-EAD2-4B84-8B17-B13BC126110B}" dt="2023-01-09T11:09:54.999" v="2163"/>
          <ac:spMkLst>
            <pc:docMk/>
            <pc:sldMk cId="3335913537" sldId="349"/>
            <ac:spMk id="22" creationId="{8EA51F02-58E3-2BE1-399F-B6365E772D07}"/>
          </ac:spMkLst>
        </pc:spChg>
        <pc:spChg chg="add del mod">
          <ac:chgData name="Jedreck Acquissa" userId="2c0a51b5-c593-469c-ad77-d17122690429" providerId="ADAL" clId="{DDADAFCE-EAD2-4B84-8B17-B13BC126110B}" dt="2023-01-09T11:12:40.302" v="2191" actId="478"/>
          <ac:spMkLst>
            <pc:docMk/>
            <pc:sldMk cId="3335913537" sldId="349"/>
            <ac:spMk id="23" creationId="{9B5226C6-C560-1DE7-43EB-3CABBFFA7227}"/>
          </ac:spMkLst>
        </pc:spChg>
        <pc:spChg chg="add mod">
          <ac:chgData name="Jedreck Acquissa" userId="2c0a51b5-c593-469c-ad77-d17122690429" providerId="ADAL" clId="{DDADAFCE-EAD2-4B84-8B17-B13BC126110B}" dt="2023-01-09T11:20:19.815" v="2258" actId="1076"/>
          <ac:spMkLst>
            <pc:docMk/>
            <pc:sldMk cId="3335913537" sldId="349"/>
            <ac:spMk id="27" creationId="{15BDC8E3-A799-D42F-D4B8-E4476F0210B3}"/>
          </ac:spMkLst>
        </pc:spChg>
        <pc:spChg chg="add mod">
          <ac:chgData name="Jedreck Acquissa" userId="2c0a51b5-c593-469c-ad77-d17122690429" providerId="ADAL" clId="{DDADAFCE-EAD2-4B84-8B17-B13BC126110B}" dt="2023-01-09T11:12:46.577" v="2193" actId="20577"/>
          <ac:spMkLst>
            <pc:docMk/>
            <pc:sldMk cId="3335913537" sldId="349"/>
            <ac:spMk id="28" creationId="{0164574E-CC48-AB93-FC9F-8C7E30E309E4}"/>
          </ac:spMkLst>
        </pc:spChg>
        <pc:spChg chg="add mod">
          <ac:chgData name="Jedreck Acquissa" userId="2c0a51b5-c593-469c-ad77-d17122690429" providerId="ADAL" clId="{DDADAFCE-EAD2-4B84-8B17-B13BC126110B}" dt="2023-01-09T11:12:51.020" v="2195" actId="20577"/>
          <ac:spMkLst>
            <pc:docMk/>
            <pc:sldMk cId="3335913537" sldId="349"/>
            <ac:spMk id="29" creationId="{83482D4A-4F6D-E76B-1F2F-6CC448214BDA}"/>
          </ac:spMkLst>
        </pc:spChg>
        <pc:spChg chg="add mod">
          <ac:chgData name="Jedreck Acquissa" userId="2c0a51b5-c593-469c-ad77-d17122690429" providerId="ADAL" clId="{DDADAFCE-EAD2-4B84-8B17-B13BC126110B}" dt="2023-01-09T22:41:22.896" v="4727" actId="208"/>
          <ac:spMkLst>
            <pc:docMk/>
            <pc:sldMk cId="3335913537" sldId="349"/>
            <ac:spMk id="42" creationId="{74EC562D-38F0-FF58-D0E6-370EFE72DC00}"/>
          </ac:spMkLst>
        </pc:spChg>
        <pc:spChg chg="del">
          <ac:chgData name="Jedreck Acquissa" userId="2c0a51b5-c593-469c-ad77-d17122690429" providerId="ADAL" clId="{DDADAFCE-EAD2-4B84-8B17-B13BC126110B}" dt="2023-01-09T10:59:19.007" v="2061" actId="478"/>
          <ac:spMkLst>
            <pc:docMk/>
            <pc:sldMk cId="3335913537" sldId="349"/>
            <ac:spMk id="44" creationId="{85B11679-DA74-4FF4-AD56-631D74624548}"/>
          </ac:spMkLst>
        </pc:spChg>
        <pc:spChg chg="add mod">
          <ac:chgData name="Jedreck Acquissa" userId="2c0a51b5-c593-469c-ad77-d17122690429" providerId="ADAL" clId="{DDADAFCE-EAD2-4B84-8B17-B13BC126110B}" dt="2023-01-09T11:31:47.348" v="2361" actId="20577"/>
          <ac:spMkLst>
            <pc:docMk/>
            <pc:sldMk cId="3335913537" sldId="349"/>
            <ac:spMk id="117" creationId="{E91D447C-0BE6-49DE-81DE-1794D1B722F1}"/>
          </ac:spMkLst>
        </pc:spChg>
        <pc:spChg chg="add mod">
          <ac:chgData name="Jedreck Acquissa" userId="2c0a51b5-c593-469c-ad77-d17122690429" providerId="ADAL" clId="{DDADAFCE-EAD2-4B84-8B17-B13BC126110B}" dt="2023-01-09T11:29:36.480" v="2336" actId="1076"/>
          <ac:spMkLst>
            <pc:docMk/>
            <pc:sldMk cId="3335913537" sldId="349"/>
            <ac:spMk id="119" creationId="{EB9B5781-E52C-F538-6C99-B27518DC16F6}"/>
          </ac:spMkLst>
        </pc:spChg>
        <pc:spChg chg="add mod">
          <ac:chgData name="Jedreck Acquissa" userId="2c0a51b5-c593-469c-ad77-d17122690429" providerId="ADAL" clId="{DDADAFCE-EAD2-4B84-8B17-B13BC126110B}" dt="2023-01-09T11:32:01.905" v="2363" actId="1076"/>
          <ac:spMkLst>
            <pc:docMk/>
            <pc:sldMk cId="3335913537" sldId="349"/>
            <ac:spMk id="127" creationId="{F6995FF3-E24D-A332-14CD-3D6DF5AE10C1}"/>
          </ac:spMkLst>
        </pc:spChg>
        <pc:spChg chg="add mod">
          <ac:chgData name="Jedreck Acquissa" userId="2c0a51b5-c593-469c-ad77-d17122690429" providerId="ADAL" clId="{DDADAFCE-EAD2-4B84-8B17-B13BC126110B}" dt="2023-01-09T11:33:16.142" v="2375" actId="1076"/>
          <ac:spMkLst>
            <pc:docMk/>
            <pc:sldMk cId="3335913537" sldId="349"/>
            <ac:spMk id="137" creationId="{69C5EDC7-7188-96B1-AFDE-D3E6B1171753}"/>
          </ac:spMkLst>
        </pc:spChg>
        <pc:cxnChg chg="add del mod">
          <ac:chgData name="Jedreck Acquissa" userId="2c0a51b5-c593-469c-ad77-d17122690429" providerId="ADAL" clId="{DDADAFCE-EAD2-4B84-8B17-B13BC126110B}" dt="2023-01-09T22:39:30.683" v="4694" actId="478"/>
          <ac:cxnSpMkLst>
            <pc:docMk/>
            <pc:sldMk cId="3335913537" sldId="349"/>
            <ac:cxnSpMk id="17" creationId="{F8DC927B-2D3D-2EBF-0B0A-7596022CE2E3}"/>
          </ac:cxnSpMkLst>
        </pc:cxnChg>
        <pc:cxnChg chg="add del mod">
          <ac:chgData name="Jedreck Acquissa" userId="2c0a51b5-c593-469c-ad77-d17122690429" providerId="ADAL" clId="{DDADAFCE-EAD2-4B84-8B17-B13BC126110B}" dt="2023-01-09T11:10:36.624" v="2170" actId="478"/>
          <ac:cxnSpMkLst>
            <pc:docMk/>
            <pc:sldMk cId="3335913537" sldId="349"/>
            <ac:cxnSpMk id="18" creationId="{7B841EE0-14FA-FC15-D712-A61DC17C35E8}"/>
          </ac:cxnSpMkLst>
        </pc:cxnChg>
        <pc:cxnChg chg="add mod">
          <ac:chgData name="Jedreck Acquissa" userId="2c0a51b5-c593-469c-ad77-d17122690429" providerId="ADAL" clId="{DDADAFCE-EAD2-4B84-8B17-B13BC126110B}" dt="2023-01-09T22:40:01.507" v="4698" actId="14100"/>
          <ac:cxnSpMkLst>
            <pc:docMk/>
            <pc:sldMk cId="3335913537" sldId="349"/>
            <ac:cxnSpMk id="22" creationId="{A3D58201-F712-F492-18C6-4F0658454FAB}"/>
          </ac:cxnSpMkLst>
        </pc:cxnChg>
        <pc:cxnChg chg="add mod">
          <ac:chgData name="Jedreck Acquissa" userId="2c0a51b5-c593-469c-ad77-d17122690429" providerId="ADAL" clId="{DDADAFCE-EAD2-4B84-8B17-B13BC126110B}" dt="2023-01-09T11:27:43.595" v="2329" actId="208"/>
          <ac:cxnSpMkLst>
            <pc:docMk/>
            <pc:sldMk cId="3335913537" sldId="349"/>
            <ac:cxnSpMk id="25" creationId="{79EBBD68-6E07-7E9A-91DB-80389AE6F088}"/>
          </ac:cxnSpMkLst>
        </pc:cxnChg>
        <pc:cxnChg chg="add mod">
          <ac:chgData name="Jedreck Acquissa" userId="2c0a51b5-c593-469c-ad77-d17122690429" providerId="ADAL" clId="{DDADAFCE-EAD2-4B84-8B17-B13BC126110B}" dt="2023-01-09T22:40:11.448" v="4701" actId="14100"/>
          <ac:cxnSpMkLst>
            <pc:docMk/>
            <pc:sldMk cId="3335913537" sldId="349"/>
            <ac:cxnSpMk id="26" creationId="{FC44CBB7-93AB-2B01-C7AC-1870B1C8464F}"/>
          </ac:cxnSpMkLst>
        </pc:cxnChg>
        <pc:cxnChg chg="add mod">
          <ac:chgData name="Jedreck Acquissa" userId="2c0a51b5-c593-469c-ad77-d17122690429" providerId="ADAL" clId="{DDADAFCE-EAD2-4B84-8B17-B13BC126110B}" dt="2023-01-09T22:40:34.679" v="4706" actId="14100"/>
          <ac:cxnSpMkLst>
            <pc:docMk/>
            <pc:sldMk cId="3335913537" sldId="349"/>
            <ac:cxnSpMk id="32" creationId="{B664E019-3379-1E4B-764B-48F653EF93E2}"/>
          </ac:cxnSpMkLst>
        </pc:cxnChg>
        <pc:cxnChg chg="add del mod">
          <ac:chgData name="Jedreck Acquissa" userId="2c0a51b5-c593-469c-ad77-d17122690429" providerId="ADAL" clId="{DDADAFCE-EAD2-4B84-8B17-B13BC126110B}" dt="2023-01-09T11:14:03.368" v="2202" actId="478"/>
          <ac:cxnSpMkLst>
            <pc:docMk/>
            <pc:sldMk cId="3335913537" sldId="349"/>
            <ac:cxnSpMk id="33" creationId="{5FE08B16-4FA5-B4BD-A960-3CCE79DC5D38}"/>
          </ac:cxnSpMkLst>
        </pc:cxnChg>
        <pc:cxnChg chg="add mod">
          <ac:chgData name="Jedreck Acquissa" userId="2c0a51b5-c593-469c-ad77-d17122690429" providerId="ADAL" clId="{DDADAFCE-EAD2-4B84-8B17-B13BC126110B}" dt="2023-01-09T11:28:09.138" v="2332" actId="208"/>
          <ac:cxnSpMkLst>
            <pc:docMk/>
            <pc:sldMk cId="3335913537" sldId="349"/>
            <ac:cxnSpMk id="35" creationId="{C0873F91-9C19-C837-2391-88F868E69CA2}"/>
          </ac:cxnSpMkLst>
        </pc:cxnChg>
        <pc:cxnChg chg="add mod">
          <ac:chgData name="Jedreck Acquissa" userId="2c0a51b5-c593-469c-ad77-d17122690429" providerId="ADAL" clId="{DDADAFCE-EAD2-4B84-8B17-B13BC126110B}" dt="2023-01-09T22:40:51.539" v="4711" actId="14100"/>
          <ac:cxnSpMkLst>
            <pc:docMk/>
            <pc:sldMk cId="3335913537" sldId="349"/>
            <ac:cxnSpMk id="37" creationId="{79C8608F-948A-A3BC-5F5F-55AAC9023EB3}"/>
          </ac:cxnSpMkLst>
        </pc:cxnChg>
        <pc:cxnChg chg="add mod">
          <ac:chgData name="Jedreck Acquissa" userId="2c0a51b5-c593-469c-ad77-d17122690429" providerId="ADAL" clId="{DDADAFCE-EAD2-4B84-8B17-B13BC126110B}" dt="2023-01-09T11:28:09.138" v="2332" actId="208"/>
          <ac:cxnSpMkLst>
            <pc:docMk/>
            <pc:sldMk cId="3335913537" sldId="349"/>
            <ac:cxnSpMk id="38" creationId="{6238EBF8-A2FA-8116-84F5-EBBF1D02F900}"/>
          </ac:cxnSpMkLst>
        </pc:cxnChg>
        <pc:cxnChg chg="add del mod">
          <ac:chgData name="Jedreck Acquissa" userId="2c0a51b5-c593-469c-ad77-d17122690429" providerId="ADAL" clId="{DDADAFCE-EAD2-4B84-8B17-B13BC126110B}" dt="2023-01-09T11:16:15.181" v="2215" actId="478"/>
          <ac:cxnSpMkLst>
            <pc:docMk/>
            <pc:sldMk cId="3335913537" sldId="349"/>
            <ac:cxnSpMk id="41" creationId="{7824743C-5392-0898-2F7F-7AABBBD5BD7E}"/>
          </ac:cxnSpMkLst>
        </pc:cxnChg>
        <pc:cxnChg chg="add del mod">
          <ac:chgData name="Jedreck Acquissa" userId="2c0a51b5-c593-469c-ad77-d17122690429" providerId="ADAL" clId="{DDADAFCE-EAD2-4B84-8B17-B13BC126110B}" dt="2023-01-09T22:41:38.072" v="4729" actId="478"/>
          <ac:cxnSpMkLst>
            <pc:docMk/>
            <pc:sldMk cId="3335913537" sldId="349"/>
            <ac:cxnSpMk id="44" creationId="{BEF53C36-C898-5577-C499-464DEAA7B786}"/>
          </ac:cxnSpMkLst>
        </pc:cxnChg>
        <pc:cxnChg chg="add mod">
          <ac:chgData name="Jedreck Acquissa" userId="2c0a51b5-c593-469c-ad77-d17122690429" providerId="ADAL" clId="{DDADAFCE-EAD2-4B84-8B17-B13BC126110B}" dt="2023-01-09T22:41:55.948" v="4731" actId="14100"/>
          <ac:cxnSpMkLst>
            <pc:docMk/>
            <pc:sldMk cId="3335913537" sldId="349"/>
            <ac:cxnSpMk id="46" creationId="{792EB9B3-6BA9-BFBA-5F11-E935F85E5005}"/>
          </ac:cxnSpMkLst>
        </pc:cxnChg>
        <pc:cxnChg chg="add mod">
          <ac:chgData name="Jedreck Acquissa" userId="2c0a51b5-c593-469c-ad77-d17122690429" providerId="ADAL" clId="{DDADAFCE-EAD2-4B84-8B17-B13BC126110B}" dt="2023-01-09T11:28:09.138" v="2332" actId="208"/>
          <ac:cxnSpMkLst>
            <pc:docMk/>
            <pc:sldMk cId="3335913537" sldId="349"/>
            <ac:cxnSpMk id="48" creationId="{613DFB35-7553-BA73-FE8E-99A300D7794A}"/>
          </ac:cxnSpMkLst>
        </pc:cxnChg>
        <pc:cxnChg chg="add mod">
          <ac:chgData name="Jedreck Acquissa" userId="2c0a51b5-c593-469c-ad77-d17122690429" providerId="ADAL" clId="{DDADAFCE-EAD2-4B84-8B17-B13BC126110B}" dt="2023-01-09T11:28:09.138" v="2332" actId="208"/>
          <ac:cxnSpMkLst>
            <pc:docMk/>
            <pc:sldMk cId="3335913537" sldId="349"/>
            <ac:cxnSpMk id="50" creationId="{4F3CDFC8-C4B5-F98D-BDC4-3653385ACED8}"/>
          </ac:cxnSpMkLst>
        </pc:cxnChg>
        <pc:cxnChg chg="add mod">
          <ac:chgData name="Jedreck Acquissa" userId="2c0a51b5-c593-469c-ad77-d17122690429" providerId="ADAL" clId="{DDADAFCE-EAD2-4B84-8B17-B13BC126110B}" dt="2023-01-09T11:35:02.699" v="2389" actId="208"/>
          <ac:cxnSpMkLst>
            <pc:docMk/>
            <pc:sldMk cId="3335913537" sldId="349"/>
            <ac:cxnSpMk id="52" creationId="{28B9B316-B1FD-18FB-5BFF-617B0C4FDA07}"/>
          </ac:cxnSpMkLst>
        </pc:cxnChg>
        <pc:cxnChg chg="add mod">
          <ac:chgData name="Jedreck Acquissa" userId="2c0a51b5-c593-469c-ad77-d17122690429" providerId="ADAL" clId="{DDADAFCE-EAD2-4B84-8B17-B13BC126110B}" dt="2023-01-09T11:35:02.699" v="2389" actId="208"/>
          <ac:cxnSpMkLst>
            <pc:docMk/>
            <pc:sldMk cId="3335913537" sldId="349"/>
            <ac:cxnSpMk id="53" creationId="{62BB4246-EE70-6616-44DB-E75C1F85A52D}"/>
          </ac:cxnSpMkLst>
        </pc:cxnChg>
        <pc:cxnChg chg="add mod">
          <ac:chgData name="Jedreck Acquissa" userId="2c0a51b5-c593-469c-ad77-d17122690429" providerId="ADAL" clId="{DDADAFCE-EAD2-4B84-8B17-B13BC126110B}" dt="2023-01-09T11:35:02.699" v="2389" actId="208"/>
          <ac:cxnSpMkLst>
            <pc:docMk/>
            <pc:sldMk cId="3335913537" sldId="349"/>
            <ac:cxnSpMk id="57" creationId="{B861314D-6A2C-1097-87C5-25130C2541DB}"/>
          </ac:cxnSpMkLst>
        </pc:cxnChg>
        <pc:cxnChg chg="add mod">
          <ac:chgData name="Jedreck Acquissa" userId="2c0a51b5-c593-469c-ad77-d17122690429" providerId="ADAL" clId="{DDADAFCE-EAD2-4B84-8B17-B13BC126110B}" dt="2023-01-09T11:35:02.699" v="2389" actId="208"/>
          <ac:cxnSpMkLst>
            <pc:docMk/>
            <pc:sldMk cId="3335913537" sldId="349"/>
            <ac:cxnSpMk id="60" creationId="{EA67FDEA-D2E2-FAA3-DE77-48C92AF63C37}"/>
          </ac:cxnSpMkLst>
        </pc:cxnChg>
        <pc:cxnChg chg="add mod">
          <ac:chgData name="Jedreck Acquissa" userId="2c0a51b5-c593-469c-ad77-d17122690429" providerId="ADAL" clId="{DDADAFCE-EAD2-4B84-8B17-B13BC126110B}" dt="2023-01-09T11:35:02.699" v="2389" actId="208"/>
          <ac:cxnSpMkLst>
            <pc:docMk/>
            <pc:sldMk cId="3335913537" sldId="349"/>
            <ac:cxnSpMk id="69" creationId="{AA92CA17-7E7A-98C1-BA9D-BD9AD0DD4774}"/>
          </ac:cxnSpMkLst>
        </pc:cxnChg>
        <pc:cxnChg chg="add mod">
          <ac:chgData name="Jedreck Acquissa" userId="2c0a51b5-c593-469c-ad77-d17122690429" providerId="ADAL" clId="{DDADAFCE-EAD2-4B84-8B17-B13BC126110B}" dt="2023-01-09T11:28:15.019" v="2333" actId="208"/>
          <ac:cxnSpMkLst>
            <pc:docMk/>
            <pc:sldMk cId="3335913537" sldId="349"/>
            <ac:cxnSpMk id="72" creationId="{C1006930-1432-0CE6-B21C-AF56D0CF9A34}"/>
          </ac:cxnSpMkLst>
        </pc:cxnChg>
        <pc:cxnChg chg="add mod">
          <ac:chgData name="Jedreck Acquissa" userId="2c0a51b5-c593-469c-ad77-d17122690429" providerId="ADAL" clId="{DDADAFCE-EAD2-4B84-8B17-B13BC126110B}" dt="2023-01-09T11:27:35.196" v="2326" actId="208"/>
          <ac:cxnSpMkLst>
            <pc:docMk/>
            <pc:sldMk cId="3335913537" sldId="349"/>
            <ac:cxnSpMk id="76" creationId="{C69A10ED-A7C0-A417-22A6-2A9A519F4B8F}"/>
          </ac:cxnSpMkLst>
        </pc:cxnChg>
        <pc:cxnChg chg="add mod">
          <ac:chgData name="Jedreck Acquissa" userId="2c0a51b5-c593-469c-ad77-d17122690429" providerId="ADAL" clId="{DDADAFCE-EAD2-4B84-8B17-B13BC126110B}" dt="2023-01-09T11:27:35.196" v="2326" actId="208"/>
          <ac:cxnSpMkLst>
            <pc:docMk/>
            <pc:sldMk cId="3335913537" sldId="349"/>
            <ac:cxnSpMk id="79" creationId="{E457B1AB-F649-A8B3-5FA1-8EB2E9BCA989}"/>
          </ac:cxnSpMkLst>
        </pc:cxnChg>
        <pc:cxnChg chg="add mod">
          <ac:chgData name="Jedreck Acquissa" userId="2c0a51b5-c593-469c-ad77-d17122690429" providerId="ADAL" clId="{DDADAFCE-EAD2-4B84-8B17-B13BC126110B}" dt="2023-01-09T11:27:35.196" v="2326" actId="208"/>
          <ac:cxnSpMkLst>
            <pc:docMk/>
            <pc:sldMk cId="3335913537" sldId="349"/>
            <ac:cxnSpMk id="83" creationId="{A908644B-9634-BE4E-E935-83E5C59F175B}"/>
          </ac:cxnSpMkLst>
        </pc:cxnChg>
        <pc:cxnChg chg="add mod">
          <ac:chgData name="Jedreck Acquissa" userId="2c0a51b5-c593-469c-ad77-d17122690429" providerId="ADAL" clId="{DDADAFCE-EAD2-4B84-8B17-B13BC126110B}" dt="2023-01-09T22:42:31.936" v="4733" actId="1076"/>
          <ac:cxnSpMkLst>
            <pc:docMk/>
            <pc:sldMk cId="3335913537" sldId="349"/>
            <ac:cxnSpMk id="89" creationId="{A283E3D2-83C9-30CD-B676-34163C733C85}"/>
          </ac:cxnSpMkLst>
        </pc:cxnChg>
        <pc:cxnChg chg="add mod">
          <ac:chgData name="Jedreck Acquissa" userId="2c0a51b5-c593-469c-ad77-d17122690429" providerId="ADAL" clId="{DDADAFCE-EAD2-4B84-8B17-B13BC126110B}" dt="2023-01-09T11:34:51.066" v="2388" actId="208"/>
          <ac:cxnSpMkLst>
            <pc:docMk/>
            <pc:sldMk cId="3335913537" sldId="349"/>
            <ac:cxnSpMk id="92" creationId="{E49D047A-F10F-1608-52E1-1FB6C24770FD}"/>
          </ac:cxnSpMkLst>
        </pc:cxnChg>
        <pc:cxnChg chg="add mod">
          <ac:chgData name="Jedreck Acquissa" userId="2c0a51b5-c593-469c-ad77-d17122690429" providerId="ADAL" clId="{DDADAFCE-EAD2-4B84-8B17-B13BC126110B}" dt="2023-01-09T11:34:51.066" v="2388" actId="208"/>
          <ac:cxnSpMkLst>
            <pc:docMk/>
            <pc:sldMk cId="3335913537" sldId="349"/>
            <ac:cxnSpMk id="95" creationId="{A2271743-6ADF-5017-BAAA-E06AC3284641}"/>
          </ac:cxnSpMkLst>
        </pc:cxnChg>
        <pc:cxnChg chg="add mod">
          <ac:chgData name="Jedreck Acquissa" userId="2c0a51b5-c593-469c-ad77-d17122690429" providerId="ADAL" clId="{DDADAFCE-EAD2-4B84-8B17-B13BC126110B}" dt="2023-01-09T11:34:51.066" v="2388" actId="208"/>
          <ac:cxnSpMkLst>
            <pc:docMk/>
            <pc:sldMk cId="3335913537" sldId="349"/>
            <ac:cxnSpMk id="98" creationId="{CFD735DC-3260-1C44-6DDA-F7D53F402D7F}"/>
          </ac:cxnSpMkLst>
        </pc:cxnChg>
        <pc:cxnChg chg="add mod">
          <ac:chgData name="Jedreck Acquissa" userId="2c0a51b5-c593-469c-ad77-d17122690429" providerId="ADAL" clId="{DDADAFCE-EAD2-4B84-8B17-B13BC126110B}" dt="2023-01-09T11:34:51.066" v="2388" actId="208"/>
          <ac:cxnSpMkLst>
            <pc:docMk/>
            <pc:sldMk cId="3335913537" sldId="349"/>
            <ac:cxnSpMk id="109" creationId="{B4A371C1-A56C-E84A-4B30-4C5D0A0C9A46}"/>
          </ac:cxnSpMkLst>
        </pc:cxnChg>
        <pc:cxnChg chg="add mod">
          <ac:chgData name="Jedreck Acquissa" userId="2c0a51b5-c593-469c-ad77-d17122690429" providerId="ADAL" clId="{DDADAFCE-EAD2-4B84-8B17-B13BC126110B}" dt="2023-01-09T22:42:31.936" v="4733" actId="1076"/>
          <ac:cxnSpMkLst>
            <pc:docMk/>
            <pc:sldMk cId="3335913537" sldId="349"/>
            <ac:cxnSpMk id="113" creationId="{AF8FCD8F-1287-4AE9-4CF1-66D53BEF4CE9}"/>
          </ac:cxnSpMkLst>
        </pc:cxnChg>
        <pc:cxnChg chg="add mod">
          <ac:chgData name="Jedreck Acquissa" userId="2c0a51b5-c593-469c-ad77-d17122690429" providerId="ADAL" clId="{DDADAFCE-EAD2-4B84-8B17-B13BC126110B}" dt="2023-01-09T11:27:48.262" v="2331" actId="571"/>
          <ac:cxnSpMkLst>
            <pc:docMk/>
            <pc:sldMk cId="3335913537" sldId="349"/>
            <ac:cxnSpMk id="118" creationId="{0033DB48-DD06-0FB1-434F-11D6D3D8DBCE}"/>
          </ac:cxnSpMkLst>
        </pc:cxnChg>
        <pc:cxnChg chg="add mod">
          <ac:chgData name="Jedreck Acquissa" userId="2c0a51b5-c593-469c-ad77-d17122690429" providerId="ADAL" clId="{DDADAFCE-EAD2-4B84-8B17-B13BC126110B}" dt="2023-01-09T11:34:20.217" v="2387" actId="208"/>
          <ac:cxnSpMkLst>
            <pc:docMk/>
            <pc:sldMk cId="3335913537" sldId="349"/>
            <ac:cxnSpMk id="121" creationId="{D29F7515-CF22-134F-9A08-4CADD997CDE1}"/>
          </ac:cxnSpMkLst>
        </pc:cxnChg>
        <pc:cxnChg chg="add mod">
          <ac:chgData name="Jedreck Acquissa" userId="2c0a51b5-c593-469c-ad77-d17122690429" providerId="ADAL" clId="{DDADAFCE-EAD2-4B84-8B17-B13BC126110B}" dt="2023-01-09T11:34:20.217" v="2387" actId="208"/>
          <ac:cxnSpMkLst>
            <pc:docMk/>
            <pc:sldMk cId="3335913537" sldId="349"/>
            <ac:cxnSpMk id="124" creationId="{CC9CA38F-1AD8-42A4-C837-DFDE14C71D9D}"/>
          </ac:cxnSpMkLst>
        </pc:cxnChg>
        <pc:cxnChg chg="add mod">
          <ac:chgData name="Jedreck Acquissa" userId="2c0a51b5-c593-469c-ad77-d17122690429" providerId="ADAL" clId="{DDADAFCE-EAD2-4B84-8B17-B13BC126110B}" dt="2023-01-09T11:34:20.217" v="2387" actId="208"/>
          <ac:cxnSpMkLst>
            <pc:docMk/>
            <pc:sldMk cId="3335913537" sldId="349"/>
            <ac:cxnSpMk id="129" creationId="{625A5364-A9F4-3A17-575A-7BC8DCE7437F}"/>
          </ac:cxnSpMkLst>
        </pc:cxnChg>
        <pc:cxnChg chg="add del mod">
          <ac:chgData name="Jedreck Acquissa" userId="2c0a51b5-c593-469c-ad77-d17122690429" providerId="ADAL" clId="{DDADAFCE-EAD2-4B84-8B17-B13BC126110B}" dt="2023-01-09T11:32:40.080" v="2370"/>
          <ac:cxnSpMkLst>
            <pc:docMk/>
            <pc:sldMk cId="3335913537" sldId="349"/>
            <ac:cxnSpMk id="134" creationId="{479B3A9A-D983-E876-0866-E576C8C278DC}"/>
          </ac:cxnSpMkLst>
        </pc:cxnChg>
        <pc:cxnChg chg="add del mod">
          <ac:chgData name="Jedreck Acquissa" userId="2c0a51b5-c593-469c-ad77-d17122690429" providerId="ADAL" clId="{DDADAFCE-EAD2-4B84-8B17-B13BC126110B}" dt="2023-01-09T11:32:40.080" v="2370"/>
          <ac:cxnSpMkLst>
            <pc:docMk/>
            <pc:sldMk cId="3335913537" sldId="349"/>
            <ac:cxnSpMk id="135" creationId="{974129A4-BCD7-3D87-066F-0F3D3B81346D}"/>
          </ac:cxnSpMkLst>
        </pc:cxnChg>
        <pc:cxnChg chg="add mod">
          <ac:chgData name="Jedreck Acquissa" userId="2c0a51b5-c593-469c-ad77-d17122690429" providerId="ADAL" clId="{DDADAFCE-EAD2-4B84-8B17-B13BC126110B}" dt="2023-01-09T11:34:20.217" v="2387" actId="208"/>
          <ac:cxnSpMkLst>
            <pc:docMk/>
            <pc:sldMk cId="3335913537" sldId="349"/>
            <ac:cxnSpMk id="136" creationId="{36E5CB88-9401-CEAD-2AFC-81684088C384}"/>
          </ac:cxnSpMkLst>
        </pc:cxnChg>
        <pc:cxnChg chg="add mod">
          <ac:chgData name="Jedreck Acquissa" userId="2c0a51b5-c593-469c-ad77-d17122690429" providerId="ADAL" clId="{DDADAFCE-EAD2-4B84-8B17-B13BC126110B}" dt="2023-01-09T11:34:20.217" v="2387" actId="208"/>
          <ac:cxnSpMkLst>
            <pc:docMk/>
            <pc:sldMk cId="3335913537" sldId="349"/>
            <ac:cxnSpMk id="138" creationId="{B7B14FFD-4084-2DF5-6B90-DA12ECAD00C2}"/>
          </ac:cxnSpMkLst>
        </pc:cxnChg>
        <pc:cxnChg chg="add mod">
          <ac:chgData name="Jedreck Acquissa" userId="2c0a51b5-c593-469c-ad77-d17122690429" providerId="ADAL" clId="{DDADAFCE-EAD2-4B84-8B17-B13BC126110B}" dt="2023-01-09T11:34:20.217" v="2387" actId="208"/>
          <ac:cxnSpMkLst>
            <pc:docMk/>
            <pc:sldMk cId="3335913537" sldId="349"/>
            <ac:cxnSpMk id="143" creationId="{2782E8EB-5C80-EB9D-6471-637C87C17627}"/>
          </ac:cxnSpMkLst>
        </pc:cxnChg>
      </pc:sldChg>
      <pc:sldChg chg="addSp delSp modSp add mod">
        <pc:chgData name="Jedreck Acquissa" userId="2c0a51b5-c593-469c-ad77-d17122690429" providerId="ADAL" clId="{DDADAFCE-EAD2-4B84-8B17-B13BC126110B}" dt="2023-01-10T00:20:34.524" v="5449" actId="478"/>
        <pc:sldMkLst>
          <pc:docMk/>
          <pc:sldMk cId="69325541" sldId="350"/>
        </pc:sldMkLst>
        <pc:spChg chg="mod">
          <ac:chgData name="Jedreck Acquissa" userId="2c0a51b5-c593-469c-ad77-d17122690429" providerId="ADAL" clId="{DDADAFCE-EAD2-4B84-8B17-B13BC126110B}" dt="2023-01-09T08:57:15.035" v="678" actId="20577"/>
          <ac:spMkLst>
            <pc:docMk/>
            <pc:sldMk cId="69325541" sldId="350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34.524" v="5449" actId="478"/>
          <ac:spMkLst>
            <pc:docMk/>
            <pc:sldMk cId="69325541" sldId="350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09T12:23:51.550" v="2894" actId="255"/>
          <ac:spMkLst>
            <pc:docMk/>
            <pc:sldMk cId="69325541" sldId="350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12:24:23.778" v="2896" actId="1076"/>
          <ac:picMkLst>
            <pc:docMk/>
            <pc:sldMk cId="69325541" sldId="350"/>
            <ac:picMk id="6" creationId="{42E57D55-177B-C306-43B9-BBB192E1AC02}"/>
          </ac:picMkLst>
        </pc:picChg>
        <pc:picChg chg="add mod">
          <ac:chgData name="Jedreck Acquissa" userId="2c0a51b5-c593-469c-ad77-d17122690429" providerId="ADAL" clId="{DDADAFCE-EAD2-4B84-8B17-B13BC126110B}" dt="2023-01-09T12:25:24.694" v="2899" actId="1076"/>
          <ac:picMkLst>
            <pc:docMk/>
            <pc:sldMk cId="69325541" sldId="350"/>
            <ac:picMk id="10" creationId="{F55FAB24-1490-92CB-B3FC-BA67DE79BEC1}"/>
          </ac:picMkLst>
        </pc:picChg>
      </pc:sldChg>
      <pc:sldChg chg="addSp delSp modSp add mod">
        <pc:chgData name="Jedreck Acquissa" userId="2c0a51b5-c593-469c-ad77-d17122690429" providerId="ADAL" clId="{DDADAFCE-EAD2-4B84-8B17-B13BC126110B}" dt="2023-01-10T00:20:31.274" v="5448" actId="478"/>
        <pc:sldMkLst>
          <pc:docMk/>
          <pc:sldMk cId="1824849299" sldId="351"/>
        </pc:sldMkLst>
        <pc:spChg chg="mod">
          <ac:chgData name="Jedreck Acquissa" userId="2c0a51b5-c593-469c-ad77-d17122690429" providerId="ADAL" clId="{DDADAFCE-EAD2-4B84-8B17-B13BC126110B}" dt="2023-01-09T08:57:39.048" v="699" actId="20577"/>
          <ac:spMkLst>
            <pc:docMk/>
            <pc:sldMk cId="1824849299" sldId="351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DDADAFCE-EAD2-4B84-8B17-B13BC126110B}" dt="2023-01-10T00:20:31.274" v="5448" actId="478"/>
          <ac:spMkLst>
            <pc:docMk/>
            <pc:sldMk cId="1824849299" sldId="351"/>
            <ac:spMk id="4" creationId="{905959F4-7A7F-47AB-B339-AF4FE856EF0A}"/>
          </ac:spMkLst>
        </pc:spChg>
        <pc:spChg chg="add mod">
          <ac:chgData name="Jedreck Acquissa" userId="2c0a51b5-c593-469c-ad77-d17122690429" providerId="ADAL" clId="{DDADAFCE-EAD2-4B84-8B17-B13BC126110B}" dt="2023-01-09T12:37:19.345" v="3246" actId="115"/>
          <ac:spMkLst>
            <pc:docMk/>
            <pc:sldMk cId="1824849299" sldId="351"/>
            <ac:spMk id="6" creationId="{072669F8-12E0-8309-9A58-7D083D9AB814}"/>
          </ac:spMkLst>
        </pc:spChg>
        <pc:spChg chg="mod">
          <ac:chgData name="Jedreck Acquissa" userId="2c0a51b5-c593-469c-ad77-d17122690429" providerId="ADAL" clId="{DDADAFCE-EAD2-4B84-8B17-B13BC126110B}" dt="2023-01-09T21:34:57.563" v="4508" actId="20577"/>
          <ac:spMkLst>
            <pc:docMk/>
            <pc:sldMk cId="1824849299" sldId="351"/>
            <ac:spMk id="44" creationId="{85B11679-DA74-4FF4-AD56-631D74624548}"/>
          </ac:spMkLst>
        </pc:spChg>
      </pc:sldChg>
      <pc:sldChg chg="modSp add del mod">
        <pc:chgData name="Jedreck Acquissa" userId="2c0a51b5-c593-469c-ad77-d17122690429" providerId="ADAL" clId="{DDADAFCE-EAD2-4B84-8B17-B13BC126110B}" dt="2023-01-09T12:38:06.119" v="3250" actId="47"/>
        <pc:sldMkLst>
          <pc:docMk/>
          <pc:sldMk cId="1154923580" sldId="352"/>
        </pc:sldMkLst>
        <pc:spChg chg="mod">
          <ac:chgData name="Jedreck Acquissa" userId="2c0a51b5-c593-469c-ad77-d17122690429" providerId="ADAL" clId="{DDADAFCE-EAD2-4B84-8B17-B13BC126110B}" dt="2023-01-09T08:59:30.046" v="731" actId="20577"/>
          <ac:spMkLst>
            <pc:docMk/>
            <pc:sldMk cId="1154923580" sldId="352"/>
            <ac:spMk id="2" creationId="{61E709B1-AAF6-936B-E585-A93F60958494}"/>
          </ac:spMkLst>
        </pc:spChg>
      </pc:sldChg>
      <pc:sldChg chg="delSp modSp add mod">
        <pc:chgData name="Jedreck Acquissa" userId="2c0a51b5-c593-469c-ad77-d17122690429" providerId="ADAL" clId="{DDADAFCE-EAD2-4B84-8B17-B13BC126110B}" dt="2023-01-10T00:20:27.437" v="5446" actId="478"/>
        <pc:sldMkLst>
          <pc:docMk/>
          <pc:sldMk cId="1917508484" sldId="353"/>
        </pc:sldMkLst>
        <pc:spChg chg="mod">
          <ac:chgData name="Jedreck Acquissa" userId="2c0a51b5-c593-469c-ad77-d17122690429" providerId="ADAL" clId="{DDADAFCE-EAD2-4B84-8B17-B13BC126110B}" dt="2023-01-09T09:16:21.938" v="840" actId="20577"/>
          <ac:spMkLst>
            <pc:docMk/>
            <pc:sldMk cId="1917508484" sldId="353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27.437" v="5446" actId="478"/>
          <ac:spMkLst>
            <pc:docMk/>
            <pc:sldMk cId="1917508484" sldId="353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09T22:47:52.412" v="4930" actId="14100"/>
          <ac:spMkLst>
            <pc:docMk/>
            <pc:sldMk cId="1917508484" sldId="353"/>
            <ac:spMk id="44" creationId="{85B11679-DA74-4FF4-AD56-631D74624548}"/>
          </ac:spMkLst>
        </pc:spChg>
      </pc:sldChg>
      <pc:sldChg chg="delSp modSp add mod">
        <pc:chgData name="Jedreck Acquissa" userId="2c0a51b5-c593-469c-ad77-d17122690429" providerId="ADAL" clId="{DDADAFCE-EAD2-4B84-8B17-B13BC126110B}" dt="2023-01-10T00:20:24.585" v="5445" actId="478"/>
        <pc:sldMkLst>
          <pc:docMk/>
          <pc:sldMk cId="1282515679" sldId="354"/>
        </pc:sldMkLst>
        <pc:spChg chg="mod">
          <ac:chgData name="Jedreck Acquissa" userId="2c0a51b5-c593-469c-ad77-d17122690429" providerId="ADAL" clId="{DDADAFCE-EAD2-4B84-8B17-B13BC126110B}" dt="2023-01-09T09:18:20.517" v="867" actId="20577"/>
          <ac:spMkLst>
            <pc:docMk/>
            <pc:sldMk cId="1282515679" sldId="354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24.585" v="5445" actId="478"/>
          <ac:spMkLst>
            <pc:docMk/>
            <pc:sldMk cId="1282515679" sldId="354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09T22:53:39.708" v="5241" actId="20577"/>
          <ac:spMkLst>
            <pc:docMk/>
            <pc:sldMk cId="1282515679" sldId="354"/>
            <ac:spMk id="44" creationId="{85B11679-DA74-4FF4-AD56-631D74624548}"/>
          </ac:spMkLst>
        </pc:spChg>
      </pc:sldChg>
      <pc:sldChg chg="modSp add mod ord">
        <pc:chgData name="Jedreck Acquissa" userId="2c0a51b5-c593-469c-ad77-d17122690429" providerId="ADAL" clId="{DDADAFCE-EAD2-4B84-8B17-B13BC126110B}" dt="2023-01-09T09:09:44.989" v="810" actId="255"/>
        <pc:sldMkLst>
          <pc:docMk/>
          <pc:sldMk cId="2881993772" sldId="355"/>
        </pc:sldMkLst>
        <pc:spChg chg="mod">
          <ac:chgData name="Jedreck Acquissa" userId="2c0a51b5-c593-469c-ad77-d17122690429" providerId="ADAL" clId="{DDADAFCE-EAD2-4B84-8B17-B13BC126110B}" dt="2023-01-09T09:09:44.989" v="810" actId="255"/>
          <ac:spMkLst>
            <pc:docMk/>
            <pc:sldMk cId="2881993772" sldId="355"/>
            <ac:spMk id="4" creationId="{51F75CB8-9EE7-DD15-CFBF-76799C2B9F79}"/>
          </ac:spMkLst>
        </pc:spChg>
      </pc:sldChg>
      <pc:sldChg chg="delSp modSp add mod ord">
        <pc:chgData name="Jedreck Acquissa" userId="2c0a51b5-c593-469c-ad77-d17122690429" providerId="ADAL" clId="{DDADAFCE-EAD2-4B84-8B17-B13BC126110B}" dt="2023-01-10T00:20:46.948" v="5456" actId="478"/>
        <pc:sldMkLst>
          <pc:docMk/>
          <pc:sldMk cId="3238281499" sldId="356"/>
        </pc:sldMkLst>
        <pc:spChg chg="mod">
          <ac:chgData name="Jedreck Acquissa" userId="2c0a51b5-c593-469c-ad77-d17122690429" providerId="ADAL" clId="{DDADAFCE-EAD2-4B84-8B17-B13BC126110B}" dt="2023-01-09T09:17:29.280" v="860" actId="20577"/>
          <ac:spMkLst>
            <pc:docMk/>
            <pc:sldMk cId="3238281499" sldId="356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46.948" v="5456" actId="478"/>
          <ac:spMkLst>
            <pc:docMk/>
            <pc:sldMk cId="3238281499" sldId="356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09T23:05:42.334" v="5255" actId="255"/>
          <ac:spMkLst>
            <pc:docMk/>
            <pc:sldMk cId="3238281499" sldId="356"/>
            <ac:spMk id="44" creationId="{85B11679-DA74-4FF4-AD56-631D74624548}"/>
          </ac:spMkLst>
        </pc:spChg>
      </pc:sldChg>
      <pc:sldChg chg="addSp delSp modSp add mod">
        <pc:chgData name="Jedreck Acquissa" userId="2c0a51b5-c593-469c-ad77-d17122690429" providerId="ADAL" clId="{DDADAFCE-EAD2-4B84-8B17-B13BC126110B}" dt="2023-01-10T00:20:20.997" v="5444" actId="478"/>
        <pc:sldMkLst>
          <pc:docMk/>
          <pc:sldMk cId="1894540969" sldId="357"/>
        </pc:sldMkLst>
        <pc:spChg chg="mod">
          <ac:chgData name="Jedreck Acquissa" userId="2c0a51b5-c593-469c-ad77-d17122690429" providerId="ADAL" clId="{DDADAFCE-EAD2-4B84-8B17-B13BC126110B}" dt="2023-01-09T09:20:07.814" v="888" actId="20577"/>
          <ac:spMkLst>
            <pc:docMk/>
            <pc:sldMk cId="1894540969" sldId="357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20.997" v="5444" actId="478"/>
          <ac:spMkLst>
            <pc:docMk/>
            <pc:sldMk cId="1894540969" sldId="357"/>
            <ac:spMk id="4" creationId="{905959F4-7A7F-47AB-B339-AF4FE856EF0A}"/>
          </ac:spMkLst>
        </pc:spChg>
        <pc:spChg chg="add mod">
          <ac:chgData name="Jedreck Acquissa" userId="2c0a51b5-c593-469c-ad77-d17122690429" providerId="ADAL" clId="{DDADAFCE-EAD2-4B84-8B17-B13BC126110B}" dt="2023-01-09T23:18:50.517" v="5273" actId="12"/>
          <ac:spMkLst>
            <pc:docMk/>
            <pc:sldMk cId="1894540969" sldId="357"/>
            <ac:spMk id="6" creationId="{D85D9421-3563-FFDF-3FE2-6D24F6B9555E}"/>
          </ac:spMkLst>
        </pc:spChg>
        <pc:spChg chg="mod">
          <ac:chgData name="Jedreck Acquissa" userId="2c0a51b5-c593-469c-ad77-d17122690429" providerId="ADAL" clId="{DDADAFCE-EAD2-4B84-8B17-B13BC126110B}" dt="2023-01-09T23:17:59.013" v="5258" actId="20577"/>
          <ac:spMkLst>
            <pc:docMk/>
            <pc:sldMk cId="1894540969" sldId="357"/>
            <ac:spMk id="44" creationId="{85B11679-DA74-4FF4-AD56-631D74624548}"/>
          </ac:spMkLst>
        </pc:spChg>
        <pc:graphicFrameChg chg="add mod modGraphic">
          <ac:chgData name="Jedreck Acquissa" userId="2c0a51b5-c593-469c-ad77-d17122690429" providerId="ADAL" clId="{DDADAFCE-EAD2-4B84-8B17-B13BC126110B}" dt="2023-01-09T23:19:08.872" v="5279" actId="14100"/>
          <ac:graphicFrameMkLst>
            <pc:docMk/>
            <pc:sldMk cId="1894540969" sldId="357"/>
            <ac:graphicFrameMk id="9" creationId="{BD606995-5A88-E1A7-A2DE-2A8E6D858944}"/>
          </ac:graphicFrameMkLst>
        </pc:graphicFrameChg>
      </pc:sldChg>
      <pc:sldChg chg="addSp delSp modSp add mod">
        <pc:chgData name="Jedreck Acquissa" userId="2c0a51b5-c593-469c-ad77-d17122690429" providerId="ADAL" clId="{DDADAFCE-EAD2-4B84-8B17-B13BC126110B}" dt="2023-01-10T00:20:16.782" v="5443" actId="478"/>
        <pc:sldMkLst>
          <pc:docMk/>
          <pc:sldMk cId="3422804919" sldId="358"/>
        </pc:sldMkLst>
        <pc:spChg chg="mod">
          <ac:chgData name="Jedreck Acquissa" userId="2c0a51b5-c593-469c-ad77-d17122690429" providerId="ADAL" clId="{DDADAFCE-EAD2-4B84-8B17-B13BC126110B}" dt="2023-01-09T09:20:43.465" v="920" actId="20577"/>
          <ac:spMkLst>
            <pc:docMk/>
            <pc:sldMk cId="3422804919" sldId="358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16.782" v="5443" actId="478"/>
          <ac:spMkLst>
            <pc:docMk/>
            <pc:sldMk cId="3422804919" sldId="358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09T12:11:45.225" v="2747" actId="478"/>
          <ac:spMkLst>
            <pc:docMk/>
            <pc:sldMk cId="3422804919" sldId="358"/>
            <ac:spMk id="9" creationId="{7DA8ADF8-B23B-2607-133F-453B8ED70DAC}"/>
          </ac:spMkLst>
        </pc:spChg>
        <pc:spChg chg="add mod">
          <ac:chgData name="Jedreck Acquissa" userId="2c0a51b5-c593-469c-ad77-d17122690429" providerId="ADAL" clId="{DDADAFCE-EAD2-4B84-8B17-B13BC126110B}" dt="2023-01-09T12:14:10.049" v="2774" actId="1076"/>
          <ac:spMkLst>
            <pc:docMk/>
            <pc:sldMk cId="3422804919" sldId="358"/>
            <ac:spMk id="10" creationId="{44295B1D-DB27-9437-CE9A-28972316C211}"/>
          </ac:spMkLst>
        </pc:spChg>
        <pc:spChg chg="del">
          <ac:chgData name="Jedreck Acquissa" userId="2c0a51b5-c593-469c-ad77-d17122690429" providerId="ADAL" clId="{DDADAFCE-EAD2-4B84-8B17-B13BC126110B}" dt="2023-01-09T12:11:43.490" v="2746" actId="478"/>
          <ac:spMkLst>
            <pc:docMk/>
            <pc:sldMk cId="3422804919" sldId="358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12:14:14.881" v="2776" actId="1076"/>
          <ac:picMkLst>
            <pc:docMk/>
            <pc:sldMk cId="3422804919" sldId="358"/>
            <ac:picMk id="11" creationId="{23B13D84-0CD2-7E36-CE0A-A91319783D1B}"/>
          </ac:picMkLst>
        </pc:picChg>
      </pc:sldChg>
      <pc:sldChg chg="addSp delSp modSp add mod">
        <pc:chgData name="Jedreck Acquissa" userId="2c0a51b5-c593-469c-ad77-d17122690429" providerId="ADAL" clId="{DDADAFCE-EAD2-4B84-8B17-B13BC126110B}" dt="2023-01-10T00:20:05.925" v="5440" actId="478"/>
        <pc:sldMkLst>
          <pc:docMk/>
          <pc:sldMk cId="1797517593" sldId="359"/>
        </pc:sldMkLst>
        <pc:spChg chg="mod">
          <ac:chgData name="Jedreck Acquissa" userId="2c0a51b5-c593-469c-ad77-d17122690429" providerId="ADAL" clId="{DDADAFCE-EAD2-4B84-8B17-B13BC126110B}" dt="2023-01-09T23:04:47.606" v="5251" actId="20577"/>
          <ac:spMkLst>
            <pc:docMk/>
            <pc:sldMk cId="1797517593" sldId="359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DDADAFCE-EAD2-4B84-8B17-B13BC126110B}" dt="2023-01-10T00:20:05.925" v="5440" actId="478"/>
          <ac:spMkLst>
            <pc:docMk/>
            <pc:sldMk cId="1797517593" sldId="359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09T20:48:06.250" v="3604" actId="14100"/>
          <ac:spMkLst>
            <pc:docMk/>
            <pc:sldMk cId="1797517593" sldId="359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20:47:50.878" v="3600" actId="1076"/>
          <ac:picMkLst>
            <pc:docMk/>
            <pc:sldMk cId="1797517593" sldId="359"/>
            <ac:picMk id="6" creationId="{A5C01FF3-9F0D-B273-37EC-C0D9D8C8BAA2}"/>
          </ac:picMkLst>
        </pc:picChg>
        <pc:picChg chg="add mod">
          <ac:chgData name="Jedreck Acquissa" userId="2c0a51b5-c593-469c-ad77-d17122690429" providerId="ADAL" clId="{DDADAFCE-EAD2-4B84-8B17-B13BC126110B}" dt="2023-01-09T20:47:59.922" v="3603" actId="1076"/>
          <ac:picMkLst>
            <pc:docMk/>
            <pc:sldMk cId="1797517593" sldId="359"/>
            <ac:picMk id="1026" creationId="{321E669B-5D78-F76C-F253-8ADA612C48EB}"/>
          </ac:picMkLst>
        </pc:picChg>
      </pc:sldChg>
      <pc:sldChg chg="addSp delSp modSp add mod ord">
        <pc:chgData name="Jedreck Acquissa" userId="2c0a51b5-c593-469c-ad77-d17122690429" providerId="ADAL" clId="{DDADAFCE-EAD2-4B84-8B17-B13BC126110B}" dt="2023-01-10T00:20:12.668" v="5442" actId="478"/>
        <pc:sldMkLst>
          <pc:docMk/>
          <pc:sldMk cId="1232774965" sldId="360"/>
        </pc:sldMkLst>
        <pc:spChg chg="mod">
          <ac:chgData name="Jedreck Acquissa" userId="2c0a51b5-c593-469c-ad77-d17122690429" providerId="ADAL" clId="{DDADAFCE-EAD2-4B84-8B17-B13BC126110B}" dt="2023-01-09T09:23:20.945" v="951" actId="20577"/>
          <ac:spMkLst>
            <pc:docMk/>
            <pc:sldMk cId="1232774965" sldId="360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12.668" v="5442" actId="478"/>
          <ac:spMkLst>
            <pc:docMk/>
            <pc:sldMk cId="1232774965" sldId="360"/>
            <ac:spMk id="4" creationId="{905959F4-7A7F-47AB-B339-AF4FE856EF0A}"/>
          </ac:spMkLst>
        </pc:spChg>
        <pc:spChg chg="add del mod">
          <ac:chgData name="Jedreck Acquissa" userId="2c0a51b5-c593-469c-ad77-d17122690429" providerId="ADAL" clId="{DDADAFCE-EAD2-4B84-8B17-B13BC126110B}" dt="2023-01-09T12:15:19.564" v="2782" actId="478"/>
          <ac:spMkLst>
            <pc:docMk/>
            <pc:sldMk cId="1232774965" sldId="360"/>
            <ac:spMk id="9" creationId="{BF039B1C-3F4D-7FA6-E710-2D5E3130EFAB}"/>
          </ac:spMkLst>
        </pc:spChg>
        <pc:spChg chg="add del mod">
          <ac:chgData name="Jedreck Acquissa" userId="2c0a51b5-c593-469c-ad77-d17122690429" providerId="ADAL" clId="{DDADAFCE-EAD2-4B84-8B17-B13BC126110B}" dt="2023-01-09T12:18:32.746" v="2889" actId="20577"/>
          <ac:spMkLst>
            <pc:docMk/>
            <pc:sldMk cId="1232774965" sldId="360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12:17:00.028" v="2793" actId="1076"/>
          <ac:picMkLst>
            <pc:docMk/>
            <pc:sldMk cId="1232774965" sldId="360"/>
            <ac:picMk id="10" creationId="{B5BD7567-67C3-12AA-8555-F2CEAFD3F485}"/>
          </ac:picMkLst>
        </pc:picChg>
      </pc:sldChg>
      <pc:sldChg chg="modSp add mod ord">
        <pc:chgData name="Jedreck Acquissa" userId="2c0a51b5-c593-469c-ad77-d17122690429" providerId="ADAL" clId="{DDADAFCE-EAD2-4B84-8B17-B13BC126110B}" dt="2023-01-09T09:25:48.425" v="985" actId="255"/>
        <pc:sldMkLst>
          <pc:docMk/>
          <pc:sldMk cId="1807229454" sldId="361"/>
        </pc:sldMkLst>
        <pc:spChg chg="mod">
          <ac:chgData name="Jedreck Acquissa" userId="2c0a51b5-c593-469c-ad77-d17122690429" providerId="ADAL" clId="{DDADAFCE-EAD2-4B84-8B17-B13BC126110B}" dt="2023-01-09T09:25:48.425" v="985" actId="255"/>
          <ac:spMkLst>
            <pc:docMk/>
            <pc:sldMk cId="1807229454" sldId="361"/>
            <ac:spMk id="4" creationId="{51F75CB8-9EE7-DD15-CFBF-76799C2B9F79}"/>
          </ac:spMkLst>
        </pc:spChg>
      </pc:sldChg>
      <pc:sldChg chg="addSp delSp modSp add mod ord">
        <pc:chgData name="Jedreck Acquissa" userId="2c0a51b5-c593-469c-ad77-d17122690429" providerId="ADAL" clId="{DDADAFCE-EAD2-4B84-8B17-B13BC126110B}" dt="2023-01-10T00:19:57.452" v="5437" actId="478"/>
        <pc:sldMkLst>
          <pc:docMk/>
          <pc:sldMk cId="3137924376" sldId="362"/>
        </pc:sldMkLst>
        <pc:spChg chg="mod">
          <ac:chgData name="Jedreck Acquissa" userId="2c0a51b5-c593-469c-ad77-d17122690429" providerId="ADAL" clId="{DDADAFCE-EAD2-4B84-8B17-B13BC126110B}" dt="2023-01-09T09:38:37.056" v="1224" actId="20577"/>
          <ac:spMkLst>
            <pc:docMk/>
            <pc:sldMk cId="3137924376" sldId="362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DDADAFCE-EAD2-4B84-8B17-B13BC126110B}" dt="2023-01-10T00:19:57.452" v="5437" actId="478"/>
          <ac:spMkLst>
            <pc:docMk/>
            <pc:sldMk cId="3137924376" sldId="362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10T00:08:35.975" v="5421" actId="20577"/>
          <ac:spMkLst>
            <pc:docMk/>
            <pc:sldMk cId="3137924376" sldId="362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10T00:19:19.670" v="5429" actId="1076"/>
          <ac:picMkLst>
            <pc:docMk/>
            <pc:sldMk cId="3137924376" sldId="362"/>
            <ac:picMk id="6" creationId="{56C2EE9B-B76B-9F75-06E5-44317B47C90C}"/>
          </ac:picMkLst>
        </pc:picChg>
        <pc:picChg chg="add mod">
          <ac:chgData name="Jedreck Acquissa" userId="2c0a51b5-c593-469c-ad77-d17122690429" providerId="ADAL" clId="{DDADAFCE-EAD2-4B84-8B17-B13BC126110B}" dt="2023-01-10T00:19:10.123" v="5427" actId="1076"/>
          <ac:picMkLst>
            <pc:docMk/>
            <pc:sldMk cId="3137924376" sldId="362"/>
            <ac:picMk id="9" creationId="{7337D77A-BB6F-738D-412D-FBCD4144A347}"/>
          </ac:picMkLst>
        </pc:picChg>
      </pc:sldChg>
      <pc:sldChg chg="delSp modSp add mod">
        <pc:chgData name="Jedreck Acquissa" userId="2c0a51b5-c593-469c-ad77-d17122690429" providerId="ADAL" clId="{DDADAFCE-EAD2-4B84-8B17-B13BC126110B}" dt="2023-01-10T00:20:01.165" v="5438" actId="478"/>
        <pc:sldMkLst>
          <pc:docMk/>
          <pc:sldMk cId="1571645073" sldId="363"/>
        </pc:sldMkLst>
        <pc:spChg chg="mod">
          <ac:chgData name="Jedreck Acquissa" userId="2c0a51b5-c593-469c-ad77-d17122690429" providerId="ADAL" clId="{DDADAFCE-EAD2-4B84-8B17-B13BC126110B}" dt="2023-01-09T09:40:29.149" v="1251" actId="20577"/>
          <ac:spMkLst>
            <pc:docMk/>
            <pc:sldMk cId="1571645073" sldId="363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01.165" v="5438" actId="478"/>
          <ac:spMkLst>
            <pc:docMk/>
            <pc:sldMk cId="1571645073" sldId="363"/>
            <ac:spMk id="4" creationId="{905959F4-7A7F-47AB-B339-AF4FE856EF0A}"/>
          </ac:spMkLst>
        </pc:spChg>
      </pc:sldChg>
      <pc:sldChg chg="delSp modSp add mod ord">
        <pc:chgData name="Jedreck Acquissa" userId="2c0a51b5-c593-469c-ad77-d17122690429" providerId="ADAL" clId="{DDADAFCE-EAD2-4B84-8B17-B13BC126110B}" dt="2023-01-10T00:19:52.544" v="5435" actId="478"/>
        <pc:sldMkLst>
          <pc:docMk/>
          <pc:sldMk cId="3883582107" sldId="364"/>
        </pc:sldMkLst>
        <pc:spChg chg="mod">
          <ac:chgData name="Jedreck Acquissa" userId="2c0a51b5-c593-469c-ad77-d17122690429" providerId="ADAL" clId="{DDADAFCE-EAD2-4B84-8B17-B13BC126110B}" dt="2023-01-09T09:51:14.824" v="1322" actId="20577"/>
          <ac:spMkLst>
            <pc:docMk/>
            <pc:sldMk cId="3883582107" sldId="364"/>
            <ac:spMk id="2" creationId="{61E709B1-AAF6-936B-E585-A93F60958494}"/>
          </ac:spMkLst>
        </pc:spChg>
        <pc:spChg chg="del mod">
          <ac:chgData name="Jedreck Acquissa" userId="2c0a51b5-c593-469c-ad77-d17122690429" providerId="ADAL" clId="{DDADAFCE-EAD2-4B84-8B17-B13BC126110B}" dt="2023-01-10T00:19:52.544" v="5435" actId="478"/>
          <ac:spMkLst>
            <pc:docMk/>
            <pc:sldMk cId="3883582107" sldId="364"/>
            <ac:spMk id="4" creationId="{905959F4-7A7F-47AB-B339-AF4FE856EF0A}"/>
          </ac:spMkLst>
        </pc:spChg>
      </pc:sldChg>
      <pc:sldChg chg="modSp add mod ord">
        <pc:chgData name="Jedreck Acquissa" userId="2c0a51b5-c593-469c-ad77-d17122690429" providerId="ADAL" clId="{DDADAFCE-EAD2-4B84-8B17-B13BC126110B}" dt="2023-01-09T09:41:43.510" v="1265" actId="20577"/>
        <pc:sldMkLst>
          <pc:docMk/>
          <pc:sldMk cId="4082043276" sldId="365"/>
        </pc:sldMkLst>
        <pc:spChg chg="mod">
          <ac:chgData name="Jedreck Acquissa" userId="2c0a51b5-c593-469c-ad77-d17122690429" providerId="ADAL" clId="{DDADAFCE-EAD2-4B84-8B17-B13BC126110B}" dt="2023-01-09T09:41:43.510" v="1265" actId="20577"/>
          <ac:spMkLst>
            <pc:docMk/>
            <pc:sldMk cId="4082043276" sldId="365"/>
            <ac:spMk id="4" creationId="{51F75CB8-9EE7-DD15-CFBF-76799C2B9F79}"/>
          </ac:spMkLst>
        </pc:spChg>
      </pc:sldChg>
      <pc:sldChg chg="modSp add mod ord modShow">
        <pc:chgData name="Jedreck Acquissa" userId="2c0a51b5-c593-469c-ad77-d17122690429" providerId="ADAL" clId="{DDADAFCE-EAD2-4B84-8B17-B13BC126110B}" dt="2023-01-10T00:22:48.657" v="5471" actId="729"/>
        <pc:sldMkLst>
          <pc:docMk/>
          <pc:sldMk cId="3090238239" sldId="366"/>
        </pc:sldMkLst>
        <pc:spChg chg="mod">
          <ac:chgData name="Jedreck Acquissa" userId="2c0a51b5-c593-469c-ad77-d17122690429" providerId="ADAL" clId="{DDADAFCE-EAD2-4B84-8B17-B13BC126110B}" dt="2023-01-09T09:50:30.135" v="1298" actId="255"/>
          <ac:spMkLst>
            <pc:docMk/>
            <pc:sldMk cId="3090238239" sldId="366"/>
            <ac:spMk id="4" creationId="{51F75CB8-9EE7-DD15-CFBF-76799C2B9F79}"/>
          </ac:spMkLst>
        </pc:spChg>
      </pc:sldChg>
      <pc:sldChg chg="addSp delSp modSp add mod ord modShow">
        <pc:chgData name="Jedreck Acquissa" userId="2c0a51b5-c593-469c-ad77-d17122690429" providerId="ADAL" clId="{DDADAFCE-EAD2-4B84-8B17-B13BC126110B}" dt="2023-01-10T03:15:02.458" v="5554" actId="20577"/>
        <pc:sldMkLst>
          <pc:docMk/>
          <pc:sldMk cId="1897916783" sldId="367"/>
        </pc:sldMkLst>
        <pc:spChg chg="mod">
          <ac:chgData name="Jedreck Acquissa" userId="2c0a51b5-c593-469c-ad77-d17122690429" providerId="ADAL" clId="{DDADAFCE-EAD2-4B84-8B17-B13BC126110B}" dt="2023-01-10T00:24:37.060" v="5511" actId="20577"/>
          <ac:spMkLst>
            <pc:docMk/>
            <pc:sldMk cId="1897916783" sldId="367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19:49.389" v="5434" actId="478"/>
          <ac:spMkLst>
            <pc:docMk/>
            <pc:sldMk cId="1897916783" sldId="367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10T03:15:02.458" v="5554" actId="20577"/>
          <ac:spMkLst>
            <pc:docMk/>
            <pc:sldMk cId="1897916783" sldId="367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10T00:25:06.697" v="5516"/>
          <ac:picMkLst>
            <pc:docMk/>
            <pc:sldMk cId="1897916783" sldId="367"/>
            <ac:picMk id="6" creationId="{1DA26B09-85F2-CE0D-6211-7146CEAFC762}"/>
          </ac:picMkLst>
        </pc:picChg>
      </pc:sldChg>
      <pc:sldChg chg="add ord">
        <pc:chgData name="Jedreck Acquissa" userId="2c0a51b5-c593-469c-ad77-d17122690429" providerId="ADAL" clId="{DDADAFCE-EAD2-4B84-8B17-B13BC126110B}" dt="2023-01-09T12:23:27.015" v="2892"/>
        <pc:sldMkLst>
          <pc:docMk/>
          <pc:sldMk cId="4207206708" sldId="388"/>
        </pc:sldMkLst>
      </pc:sldChg>
      <pc:sldChg chg="addSp delSp modSp add mod ord">
        <pc:chgData name="Jedreck Acquissa" userId="2c0a51b5-c593-469c-ad77-d17122690429" providerId="ADAL" clId="{DDADAFCE-EAD2-4B84-8B17-B13BC126110B}" dt="2023-01-10T00:20:09.940" v="5441" actId="478"/>
        <pc:sldMkLst>
          <pc:docMk/>
          <pc:sldMk cId="933182824" sldId="389"/>
        </pc:sldMkLst>
        <pc:spChg chg="mod">
          <ac:chgData name="Jedreck Acquissa" userId="2c0a51b5-c593-469c-ad77-d17122690429" providerId="ADAL" clId="{DDADAFCE-EAD2-4B84-8B17-B13BC126110B}" dt="2023-01-09T12:39:59.924" v="3295" actId="20577"/>
          <ac:spMkLst>
            <pc:docMk/>
            <pc:sldMk cId="933182824" sldId="389"/>
            <ac:spMk id="2" creationId="{61E709B1-AAF6-936B-E585-A93F60958494}"/>
          </ac:spMkLst>
        </pc:spChg>
        <pc:spChg chg="del">
          <ac:chgData name="Jedreck Acquissa" userId="2c0a51b5-c593-469c-ad77-d17122690429" providerId="ADAL" clId="{DDADAFCE-EAD2-4B84-8B17-B13BC126110B}" dt="2023-01-10T00:20:09.940" v="5441" actId="478"/>
          <ac:spMkLst>
            <pc:docMk/>
            <pc:sldMk cId="933182824" sldId="389"/>
            <ac:spMk id="4" creationId="{905959F4-7A7F-47AB-B339-AF4FE856EF0A}"/>
          </ac:spMkLst>
        </pc:spChg>
        <pc:spChg chg="mod">
          <ac:chgData name="Jedreck Acquissa" userId="2c0a51b5-c593-469c-ad77-d17122690429" providerId="ADAL" clId="{DDADAFCE-EAD2-4B84-8B17-B13BC126110B}" dt="2023-01-09T12:47:31.896" v="3554" actId="20577"/>
          <ac:spMkLst>
            <pc:docMk/>
            <pc:sldMk cId="933182824" sldId="389"/>
            <ac:spMk id="44" creationId="{85B11679-DA74-4FF4-AD56-631D74624548}"/>
          </ac:spMkLst>
        </pc:spChg>
        <pc:picChg chg="add mod">
          <ac:chgData name="Jedreck Acquissa" userId="2c0a51b5-c593-469c-ad77-d17122690429" providerId="ADAL" clId="{DDADAFCE-EAD2-4B84-8B17-B13BC126110B}" dt="2023-01-09T12:49:14.898" v="3560" actId="1076"/>
          <ac:picMkLst>
            <pc:docMk/>
            <pc:sldMk cId="933182824" sldId="389"/>
            <ac:picMk id="6" creationId="{5A62608D-8419-3147-5732-2BB572307D16}"/>
          </ac:picMkLst>
        </pc:picChg>
      </pc:sldChg>
      <pc:sldChg chg="delSp mod">
        <pc:chgData name="Jedreck Acquissa" userId="2c0a51b5-c593-469c-ad77-d17122690429" providerId="ADAL" clId="{DDADAFCE-EAD2-4B84-8B17-B13BC126110B}" dt="2023-01-10T00:20:54.674" v="5459" actId="478"/>
        <pc:sldMkLst>
          <pc:docMk/>
          <pc:sldMk cId="1718478752" sldId="390"/>
        </pc:sldMkLst>
        <pc:spChg chg="del">
          <ac:chgData name="Jedreck Acquissa" userId="2c0a51b5-c593-469c-ad77-d17122690429" providerId="ADAL" clId="{DDADAFCE-EAD2-4B84-8B17-B13BC126110B}" dt="2023-01-10T00:20:54.674" v="5459" actId="478"/>
          <ac:spMkLst>
            <pc:docMk/>
            <pc:sldMk cId="1718478752" sldId="390"/>
            <ac:spMk id="6" creationId="{E7084699-CFCF-8C6B-0352-78EC7C8ECFBA}"/>
          </ac:spMkLst>
        </pc:spChg>
      </pc:sldChg>
      <pc:sldChg chg="delSp mod">
        <pc:chgData name="Jedreck Acquissa" userId="2c0a51b5-c593-469c-ad77-d17122690429" providerId="ADAL" clId="{DDADAFCE-EAD2-4B84-8B17-B13BC126110B}" dt="2023-01-10T00:21:05.308" v="5461" actId="478"/>
        <pc:sldMkLst>
          <pc:docMk/>
          <pc:sldMk cId="4198811399" sldId="391"/>
        </pc:sldMkLst>
        <pc:spChg chg="del">
          <ac:chgData name="Jedreck Acquissa" userId="2c0a51b5-c593-469c-ad77-d17122690429" providerId="ADAL" clId="{DDADAFCE-EAD2-4B84-8B17-B13BC126110B}" dt="2023-01-10T00:21:05.308" v="5461" actId="478"/>
          <ac:spMkLst>
            <pc:docMk/>
            <pc:sldMk cId="4198811399" sldId="391"/>
            <ac:spMk id="6" creationId="{E7084699-CFCF-8C6B-0352-78EC7C8ECFBA}"/>
          </ac:spMkLst>
        </pc:spChg>
      </pc:sldChg>
      <pc:sldChg chg="modSp add del mod">
        <pc:chgData name="Jedreck Acquissa" userId="2c0a51b5-c593-469c-ad77-d17122690429" providerId="ADAL" clId="{DDADAFCE-EAD2-4B84-8B17-B13BC126110B}" dt="2023-01-10T03:06:06.763" v="5553" actId="20577"/>
        <pc:sldMkLst>
          <pc:docMk/>
          <pc:sldMk cId="2374561941" sldId="392"/>
        </pc:sldMkLst>
        <pc:spChg chg="mod">
          <ac:chgData name="Jedreck Acquissa" userId="2c0a51b5-c593-469c-ad77-d17122690429" providerId="ADAL" clId="{DDADAFCE-EAD2-4B84-8B17-B13BC126110B}" dt="2023-01-10T00:25:41.410" v="5532" actId="20577"/>
          <ac:spMkLst>
            <pc:docMk/>
            <pc:sldMk cId="2374561941" sldId="392"/>
            <ac:spMk id="2" creationId="{61E709B1-AAF6-936B-E585-A93F60958494}"/>
          </ac:spMkLst>
        </pc:spChg>
        <pc:graphicFrameChg chg="modGraphic">
          <ac:chgData name="Jedreck Acquissa" userId="2c0a51b5-c593-469c-ad77-d17122690429" providerId="ADAL" clId="{DDADAFCE-EAD2-4B84-8B17-B13BC126110B}" dt="2023-01-10T03:06:06.763" v="5553" actId="20577"/>
          <ac:graphicFrameMkLst>
            <pc:docMk/>
            <pc:sldMk cId="2374561941" sldId="392"/>
            <ac:graphicFrameMk id="9" creationId="{C714C6C4-54AC-6074-9C04-2E115CE5F6E3}"/>
          </ac:graphicFrameMkLst>
        </pc:graphicFrameChg>
      </pc:sldChg>
      <pc:sldChg chg="add">
        <pc:chgData name="Jedreck Acquissa" userId="2c0a51b5-c593-469c-ad77-d17122690429" providerId="ADAL" clId="{DDADAFCE-EAD2-4B84-8B17-B13BC126110B}" dt="2023-01-10T00:25:17.282" v="5520" actId="2890"/>
        <pc:sldMkLst>
          <pc:docMk/>
          <pc:sldMk cId="1927125815" sldId="393"/>
        </pc:sldMkLst>
      </pc:sldChg>
    </pc:docChg>
  </pc:docChgLst>
  <pc:docChgLst>
    <pc:chgData name="Mark Ioffredo" userId="S::mai19@fsu.edu::1ca79e0b-6b76-4665-8570-f2c3495bad90" providerId="AD" clId="Web-{F53B0DA9-0D46-4835-890D-FC5FD1ACC5F5}"/>
    <pc:docChg chg="modSld">
      <pc:chgData name="Mark Ioffredo" userId="S::mai19@fsu.edu::1ca79e0b-6b76-4665-8570-f2c3495bad90" providerId="AD" clId="Web-{F53B0DA9-0D46-4835-890D-FC5FD1ACC5F5}" dt="2023-01-24T21:43:05.830" v="1"/>
      <pc:docMkLst>
        <pc:docMk/>
      </pc:docMkLst>
      <pc:sldChg chg="addSp delSp modSp">
        <pc:chgData name="Mark Ioffredo" userId="S::mai19@fsu.edu::1ca79e0b-6b76-4665-8570-f2c3495bad90" providerId="AD" clId="Web-{F53B0DA9-0D46-4835-890D-FC5FD1ACC5F5}" dt="2023-01-24T21:43:05.830" v="1"/>
        <pc:sldMkLst>
          <pc:docMk/>
          <pc:sldMk cId="1456696548" sldId="295"/>
        </pc:sldMkLst>
        <pc:picChg chg="add del mod">
          <ac:chgData name="Mark Ioffredo" userId="S::mai19@fsu.edu::1ca79e0b-6b76-4665-8570-f2c3495bad90" providerId="AD" clId="Web-{F53B0DA9-0D46-4835-890D-FC5FD1ACC5F5}" dt="2023-01-24T21:43:05.830" v="1"/>
          <ac:picMkLst>
            <pc:docMk/>
            <pc:sldMk cId="1456696548" sldId="295"/>
            <ac:picMk id="4" creationId="{D10F0DF7-2E0A-4360-FAF7-238A864740B3}"/>
          </ac:picMkLst>
        </pc:picChg>
      </pc:sldChg>
    </pc:docChg>
  </pc:docChgLst>
  <pc:docChgLst>
    <pc:chgData name="Mark Ioffredo" userId="1ca79e0b-6b76-4665-8570-f2c3495bad90" providerId="ADAL" clId="{FF116C2A-FFAF-4A9F-83B3-01C28067CDA0}"/>
    <pc:docChg chg="undo custSel addSld modSld sldOrd">
      <pc:chgData name="Mark Ioffredo" userId="1ca79e0b-6b76-4665-8570-f2c3495bad90" providerId="ADAL" clId="{FF116C2A-FFAF-4A9F-83B3-01C28067CDA0}" dt="2023-01-30T22:48:13.719" v="27" actId="1076"/>
      <pc:docMkLst>
        <pc:docMk/>
      </pc:docMkLst>
      <pc:sldChg chg="modSp">
        <pc:chgData name="Mark Ioffredo" userId="1ca79e0b-6b76-4665-8570-f2c3495bad90" providerId="ADAL" clId="{FF116C2A-FFAF-4A9F-83B3-01C28067CDA0}" dt="2023-01-30T22:44:23.589" v="14" actId="1076"/>
        <pc:sldMkLst>
          <pc:docMk/>
          <pc:sldMk cId="1068317239" sldId="256"/>
        </pc:sldMkLst>
        <pc:picChg chg="mod">
          <ac:chgData name="Mark Ioffredo" userId="1ca79e0b-6b76-4665-8570-f2c3495bad90" providerId="ADAL" clId="{FF116C2A-FFAF-4A9F-83B3-01C28067CDA0}" dt="2023-01-30T22:44:23.589" v="14" actId="1076"/>
          <ac:picMkLst>
            <pc:docMk/>
            <pc:sldMk cId="1068317239" sldId="256"/>
            <ac:picMk id="3" creationId="{B806C554-EC26-B285-8C8E-E3F6C596DEB9}"/>
          </ac:picMkLst>
        </pc:picChg>
      </pc:sldChg>
      <pc:sldChg chg="addSp delSp modSp mod">
        <pc:chgData name="Mark Ioffredo" userId="1ca79e0b-6b76-4665-8570-f2c3495bad90" providerId="ADAL" clId="{FF116C2A-FFAF-4A9F-83B3-01C28067CDA0}" dt="2023-01-30T16:23:40.522" v="11" actId="1076"/>
        <pc:sldMkLst>
          <pc:docMk/>
          <pc:sldMk cId="1456696548" sldId="295"/>
        </pc:sldMkLst>
        <pc:spChg chg="del">
          <ac:chgData name="Mark Ioffredo" userId="1ca79e0b-6b76-4665-8570-f2c3495bad90" providerId="ADAL" clId="{FF116C2A-FFAF-4A9F-83B3-01C28067CDA0}" dt="2023-01-24T21:46:07.645" v="5" actId="478"/>
          <ac:spMkLst>
            <pc:docMk/>
            <pc:sldMk cId="1456696548" sldId="295"/>
            <ac:spMk id="89" creationId="{29103E0E-62A4-C912-3AFD-C6601B480C97}"/>
          </ac:spMkLst>
        </pc:spChg>
        <pc:picChg chg="add mod">
          <ac:chgData name="Mark Ioffredo" userId="1ca79e0b-6b76-4665-8570-f2c3495bad90" providerId="ADAL" clId="{FF116C2A-FFAF-4A9F-83B3-01C28067CDA0}" dt="2023-01-24T21:46:05.057" v="4" actId="1582"/>
          <ac:picMkLst>
            <pc:docMk/>
            <pc:sldMk cId="1456696548" sldId="295"/>
            <ac:picMk id="3" creationId="{CF7953B0-6B82-EB45-B91D-FCFBD5206D13}"/>
          </ac:picMkLst>
        </pc:picChg>
        <pc:picChg chg="mod">
          <ac:chgData name="Mark Ioffredo" userId="1ca79e0b-6b76-4665-8570-f2c3495bad90" providerId="ADAL" clId="{FF116C2A-FFAF-4A9F-83B3-01C28067CDA0}" dt="2023-01-30T16:23:40.522" v="11" actId="1076"/>
          <ac:picMkLst>
            <pc:docMk/>
            <pc:sldMk cId="1456696548" sldId="295"/>
            <ac:picMk id="6" creationId="{FBCA54A3-8BD7-46CD-5C05-5A2BF7BCB514}"/>
          </ac:picMkLst>
        </pc:picChg>
      </pc:sldChg>
      <pc:sldChg chg="ord">
        <pc:chgData name="Mark Ioffredo" userId="1ca79e0b-6b76-4665-8570-f2c3495bad90" providerId="ADAL" clId="{FF116C2A-FFAF-4A9F-83B3-01C28067CDA0}" dt="2023-01-24T21:50:06.999" v="7"/>
        <pc:sldMkLst>
          <pc:docMk/>
          <pc:sldMk cId="3238281499" sldId="356"/>
        </pc:sldMkLst>
      </pc:sldChg>
      <pc:sldChg chg="addSp delSp modSp new mod setBg">
        <pc:chgData name="Mark Ioffredo" userId="1ca79e0b-6b76-4665-8570-f2c3495bad90" providerId="ADAL" clId="{FF116C2A-FFAF-4A9F-83B3-01C28067CDA0}" dt="2023-01-30T22:48:13.719" v="27" actId="1076"/>
        <pc:sldMkLst>
          <pc:docMk/>
          <pc:sldMk cId="369242172" sldId="416"/>
        </pc:sldMkLst>
        <pc:spChg chg="mod ord">
          <ac:chgData name="Mark Ioffredo" userId="1ca79e0b-6b76-4665-8570-f2c3495bad90" providerId="ADAL" clId="{FF116C2A-FFAF-4A9F-83B3-01C28067CDA0}" dt="2023-01-30T22:47:51.571" v="22" actId="26606"/>
          <ac:spMkLst>
            <pc:docMk/>
            <pc:sldMk cId="369242172" sldId="416"/>
            <ac:spMk id="2" creationId="{D073FE73-1F63-789C-2DE0-0117878BDEE3}"/>
          </ac:spMkLst>
        </pc:spChg>
        <pc:spChg chg="add del">
          <ac:chgData name="Mark Ioffredo" userId="1ca79e0b-6b76-4665-8570-f2c3495bad90" providerId="ADAL" clId="{FF116C2A-FFAF-4A9F-83B3-01C28067CDA0}" dt="2023-01-30T22:47:50.670" v="19" actId="26606"/>
          <ac:spMkLst>
            <pc:docMk/>
            <pc:sldMk cId="369242172" sldId="416"/>
            <ac:spMk id="8" creationId="{42A4FC2C-047E-45A5-965D-8E1E3BF09BC6}"/>
          </ac:spMkLst>
        </pc:spChg>
        <pc:spChg chg="add del">
          <ac:chgData name="Mark Ioffredo" userId="1ca79e0b-6b76-4665-8570-f2c3495bad90" providerId="ADAL" clId="{FF116C2A-FFAF-4A9F-83B3-01C28067CDA0}" dt="2023-01-30T22:47:51.564" v="21" actId="26606"/>
          <ac:spMkLst>
            <pc:docMk/>
            <pc:sldMk cId="369242172" sldId="416"/>
            <ac:spMk id="10" creationId="{B670DBD5-770C-4383-9F54-5B86E86BD5BB}"/>
          </ac:spMkLst>
        </pc:spChg>
        <pc:spChg chg="add">
          <ac:chgData name="Mark Ioffredo" userId="1ca79e0b-6b76-4665-8570-f2c3495bad90" providerId="ADAL" clId="{FF116C2A-FFAF-4A9F-83B3-01C28067CDA0}" dt="2023-01-30T22:47:51.571" v="22" actId="26606"/>
          <ac:spMkLst>
            <pc:docMk/>
            <pc:sldMk cId="369242172" sldId="416"/>
            <ac:spMk id="12" creationId="{42A4FC2C-047E-45A5-965D-8E1E3BF09BC6}"/>
          </ac:spMkLst>
        </pc:spChg>
        <pc:picChg chg="add del mod">
          <ac:chgData name="Mark Ioffredo" userId="1ca79e0b-6b76-4665-8570-f2c3495bad90" providerId="ADAL" clId="{FF116C2A-FFAF-4A9F-83B3-01C28067CDA0}" dt="2023-01-30T22:48:01.965" v="25" actId="478"/>
          <ac:picMkLst>
            <pc:docMk/>
            <pc:sldMk cId="369242172" sldId="416"/>
            <ac:picMk id="3" creationId="{02A16383-3EEB-D761-BF2C-870B606F3BA8}"/>
          </ac:picMkLst>
        </pc:picChg>
        <pc:picChg chg="add mod">
          <ac:chgData name="Mark Ioffredo" userId="1ca79e0b-6b76-4665-8570-f2c3495bad90" providerId="ADAL" clId="{FF116C2A-FFAF-4A9F-83B3-01C28067CDA0}" dt="2023-01-30T22:48:13.719" v="27" actId="1076"/>
          <ac:picMkLst>
            <pc:docMk/>
            <pc:sldMk cId="369242172" sldId="416"/>
            <ac:picMk id="4" creationId="{CFE8F4CA-5E70-04DF-00FB-41C75F3C340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AB024-74DA-4C34-B0DD-D585475669C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4FD92-8232-4283-9E89-9B988D69E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2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4FD92-8232-4283-9E89-9B988D69E7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95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B3E5-7B70-4C1A-8B72-AB7E1AB6DEA2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B164B-CCDE-4520-A1AE-C771AA5E6364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89F3-2F2D-4C73-992B-7396405C5AB4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63637"/>
            <a:ext cx="10515599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81400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BF63-DF03-4231-9E82-1EABBCBC2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85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32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AF8300-918A-433D-BF68-25467BF0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5533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26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84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12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Sponsor and Advisor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3153949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623885" y="5063314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7577816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2623885" y="1451620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7272C54-5A6D-4724-8B95-EDB6DC6A0B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7752" y="5098443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21893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DBCE-CFD1-4791-B63A-598753C4C5E5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70948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98138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79144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6015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5179144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8648803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4192263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121101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21101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242099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242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82810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535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383446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6538282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4182661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747492" y="1762010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6101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615708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398654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964546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81600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964546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5181600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73C059D6-E741-42CC-A542-9D4932C58371}"/>
              </a:ext>
            </a:extLst>
          </p:cNvPr>
          <p:cNvSpPr>
            <a:spLocks noGrp="1" noChangeAspect="1"/>
          </p:cNvSpPr>
          <p:nvPr userDrawn="1">
            <p:ph type="pic" sz="quarter" idx="20" hasCustomPrompt="1"/>
          </p:nvPr>
        </p:nvSpPr>
        <p:spPr>
          <a:xfrm>
            <a:off x="7398654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FB58AD78-5A57-4ACC-B158-43905D1ACAE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615708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</p:spTree>
    <p:extLst>
      <p:ext uri="{BB962C8B-B14F-4D97-AF65-F5344CB8AC3E}">
        <p14:creationId xmlns:p14="http://schemas.microsoft.com/office/powerpoint/2010/main" val="3970229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572317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9189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79981" y="495354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270773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447823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4323329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C3070B3-33CC-4752-82C0-2E02BD5497E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61565" y="4953548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9F81B4CE-BFE9-47AB-930C-7091A76655A0}"/>
              </a:ext>
            </a:extLst>
          </p:cNvPr>
          <p:cNvSpPr>
            <a:spLocks noGrp="1" noChangeAspect="1"/>
          </p:cNvSpPr>
          <p:nvPr userDrawn="1">
            <p:ph type="pic" sz="quarter" idx="21" hasCustomPrompt="1"/>
          </p:nvPr>
        </p:nvSpPr>
        <p:spPr>
          <a:xfrm>
            <a:off x="6198835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BEC63AC5-EDAA-4A6D-BC88-25D0E7E60CF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975925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4E45F98E-5CDD-4102-81A4-37DA2C61AD48}"/>
              </a:ext>
            </a:extLst>
          </p:cNvPr>
          <p:cNvSpPr>
            <a:spLocks noGrp="1" noChangeAspect="1"/>
          </p:cNvSpPr>
          <p:nvPr userDrawn="1">
            <p:ph type="pic" sz="quarter" idx="23" hasCustomPrompt="1"/>
          </p:nvPr>
        </p:nvSpPr>
        <p:spPr>
          <a:xfrm>
            <a:off x="8074341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9559D387-FF5A-4217-8098-5CB112B20F27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9866718" y="4950970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43" name="Picture Placeholder 10">
            <a:extLst>
              <a:ext uri="{FF2B5EF4-FFF2-40B4-BE49-F238E27FC236}">
                <a16:creationId xmlns:a16="http://schemas.microsoft.com/office/drawing/2014/main" id="{24A5C05A-141A-4C9C-BA3B-5138D955AE14}"/>
              </a:ext>
            </a:extLst>
          </p:cNvPr>
          <p:cNvSpPr>
            <a:spLocks noGrp="1" noChangeAspect="1"/>
          </p:cNvSpPr>
          <p:nvPr userDrawn="1">
            <p:ph type="pic" sz="quarter" idx="25" hasCustomPrompt="1"/>
          </p:nvPr>
        </p:nvSpPr>
        <p:spPr>
          <a:xfrm>
            <a:off x="9949846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3289879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0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74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56FC1-A007-4F63-A177-2FF05B15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472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7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71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9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4D10-B4BA-4A87-8FD9-8431352428DA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74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57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93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539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06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17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90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73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63637"/>
            <a:ext cx="10515599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81400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BF63-DF03-4231-9E82-1EABBCBC2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75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54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69122-4791-4A2C-AC4F-9A836DFC9541}" type="datetime1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74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AF8300-918A-433D-BF68-25467BF0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5283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350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9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99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Sponsor and Advisor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3153949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623885" y="5063314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7577816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2623885" y="1451620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7272C54-5A6D-4724-8B95-EDB6DC6A0B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7752" y="5098443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264467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70948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98138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79144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6015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5179144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8648803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82598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121101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21101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242099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242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82810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535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383446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6538282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7672566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747492" y="1762010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6101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615708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398654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964546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81600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964546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5181600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73C059D6-E741-42CC-A542-9D4932C58371}"/>
              </a:ext>
            </a:extLst>
          </p:cNvPr>
          <p:cNvSpPr>
            <a:spLocks noGrp="1" noChangeAspect="1"/>
          </p:cNvSpPr>
          <p:nvPr userDrawn="1">
            <p:ph type="pic" sz="quarter" idx="20" hasCustomPrompt="1"/>
          </p:nvPr>
        </p:nvSpPr>
        <p:spPr>
          <a:xfrm>
            <a:off x="7398654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FB58AD78-5A57-4ACC-B158-43905D1ACAE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615708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</p:spTree>
    <p:extLst>
      <p:ext uri="{BB962C8B-B14F-4D97-AF65-F5344CB8AC3E}">
        <p14:creationId xmlns:p14="http://schemas.microsoft.com/office/powerpoint/2010/main" val="332395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572317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9189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79981" y="495354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270773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447823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4323329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C3070B3-33CC-4752-82C0-2E02BD5497E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61565" y="4953548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9F81B4CE-BFE9-47AB-930C-7091A76655A0}"/>
              </a:ext>
            </a:extLst>
          </p:cNvPr>
          <p:cNvSpPr>
            <a:spLocks noGrp="1" noChangeAspect="1"/>
          </p:cNvSpPr>
          <p:nvPr userDrawn="1">
            <p:ph type="pic" sz="quarter" idx="21" hasCustomPrompt="1"/>
          </p:nvPr>
        </p:nvSpPr>
        <p:spPr>
          <a:xfrm>
            <a:off x="6198835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BEC63AC5-EDAA-4A6D-BC88-25D0E7E60CF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975925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4E45F98E-5CDD-4102-81A4-37DA2C61AD48}"/>
              </a:ext>
            </a:extLst>
          </p:cNvPr>
          <p:cNvSpPr>
            <a:spLocks noGrp="1" noChangeAspect="1"/>
          </p:cNvSpPr>
          <p:nvPr userDrawn="1">
            <p:ph type="pic" sz="quarter" idx="23" hasCustomPrompt="1"/>
          </p:nvPr>
        </p:nvSpPr>
        <p:spPr>
          <a:xfrm>
            <a:off x="8074341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9559D387-FF5A-4217-8098-5CB112B20F27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9866718" y="4950970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43" name="Picture Placeholder 10">
            <a:extLst>
              <a:ext uri="{FF2B5EF4-FFF2-40B4-BE49-F238E27FC236}">
                <a16:creationId xmlns:a16="http://schemas.microsoft.com/office/drawing/2014/main" id="{24A5C05A-141A-4C9C-BA3B-5138D955AE14}"/>
              </a:ext>
            </a:extLst>
          </p:cNvPr>
          <p:cNvSpPr>
            <a:spLocks noGrp="1" noChangeAspect="1"/>
          </p:cNvSpPr>
          <p:nvPr userDrawn="1">
            <p:ph type="pic" sz="quarter" idx="25" hasCustomPrompt="1"/>
          </p:nvPr>
        </p:nvSpPr>
        <p:spPr>
          <a:xfrm>
            <a:off x="9949846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169180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A7C0B-93A4-4B4C-B133-D3FC4905A6D5}" type="datetime1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128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516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56FC1-A007-4F63-A177-2FF05B15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989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3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50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41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566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463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3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541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617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1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23A7-08E4-42C0-AB76-FA10DC59E719}" type="datetime1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171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50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40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170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005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61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8D578-D157-491D-8B34-AF71EC4A8D8C}" type="datetime1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EAABC-6BEA-4561-8158-ACEFEA6CDFF8}" type="datetime1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50AD-1754-4582-8595-9B663F18E04A}" type="datetime1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w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image" Target="../media/image1.wmf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E2B2E-7CD2-489C-8751-3B809B13C76F}" type="datetime1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C3CDBDC-C2F6-4CBB-8A2A-1FE18D18CEAE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53076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114300" y="6246912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91958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B7B09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72">
          <p15:clr>
            <a:srgbClr val="F26B43"/>
          </p15:clr>
        </p15:guide>
        <p15:guide id="11" orient="horz" pos="4248">
          <p15:clr>
            <a:srgbClr val="F26B43"/>
          </p15:clr>
        </p15:guide>
        <p15:guide id="12" pos="72">
          <p15:clr>
            <a:srgbClr val="F26B43"/>
          </p15:clr>
        </p15:guide>
        <p15:guide id="13" pos="7608">
          <p15:clr>
            <a:srgbClr val="F26B43"/>
          </p15:clr>
        </p15:guide>
        <p15:guide id="15" orient="horz" pos="3648">
          <p15:clr>
            <a:srgbClr val="F26B43"/>
          </p15:clr>
        </p15:guide>
        <p15:guide id="19" orient="horz" pos="2160">
          <p15:clr>
            <a:srgbClr val="F26B43"/>
          </p15:clr>
        </p15:guide>
        <p15:guide id="21" pos="3840">
          <p15:clr>
            <a:srgbClr val="F26B43"/>
          </p15:clr>
        </p15:guide>
        <p15:guide id="22" orient="horz" pos="23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C3CDBDC-C2F6-4CBB-8A2A-1FE18D18CEAE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40" y="6153076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824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780" y="6218240"/>
            <a:ext cx="50292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114300" y="6246914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3977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B7B09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72">
          <p15:clr>
            <a:srgbClr val="F26B43"/>
          </p15:clr>
        </p15:guide>
        <p15:guide id="11" orient="horz" pos="4248">
          <p15:clr>
            <a:srgbClr val="F26B43"/>
          </p15:clr>
        </p15:guide>
        <p15:guide id="12" pos="32">
          <p15:clr>
            <a:srgbClr val="F26B43"/>
          </p15:clr>
        </p15:guide>
        <p15:guide id="13" pos="3381">
          <p15:clr>
            <a:srgbClr val="F26B43"/>
          </p15:clr>
        </p15:guide>
        <p15:guide id="15" orient="horz" pos="3648">
          <p15:clr>
            <a:srgbClr val="F26B43"/>
          </p15:clr>
        </p15:guide>
        <p15:guide id="19" orient="horz" pos="2160">
          <p15:clr>
            <a:srgbClr val="F26B43"/>
          </p15:clr>
        </p15:guide>
        <p15:guide id="21" pos="1707">
          <p15:clr>
            <a:srgbClr val="F26B43"/>
          </p15:clr>
        </p15:guide>
        <p15:guide id="22" orient="horz" pos="23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9.png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9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: Shape 103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Arrow&#10;&#10;Description automatically generated with low confidence">
            <a:extLst>
              <a:ext uri="{FF2B5EF4-FFF2-40B4-BE49-F238E27FC236}">
                <a16:creationId xmlns:a16="http://schemas.microsoft.com/office/drawing/2014/main" id="{FBB24EBD-9F05-FD13-B596-B33A940A9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7" b="87817" l="10000" r="90000">
                        <a14:backgroundMark x1="33800" y1="39000" x2="31600" y2="50400"/>
                        <a14:backgroundMark x1="31600" y1="50400" x2="37000" y2="71200"/>
                        <a14:backgroundMark x1="37000" y1="71200" x2="40600" y2="76200"/>
                        <a14:backgroundMark x1="24200" y1="48800" x2="30200" y2="74600"/>
                        <a14:backgroundMark x1="20600" y1="53600" x2="20600" y2="76000"/>
                        <a14:backgroundMark x1="15600" y1="58000" x2="12800" y2="71000"/>
                        <a14:backgroundMark x1="15000" y1="56000" x2="25400" y2="53600"/>
                        <a14:backgroundMark x1="25400" y1="53600" x2="25000" y2="61400"/>
                        <a14:backgroundMark x1="25000" y1="61400" x2="28200" y2="62600"/>
                        <a14:backgroundMark x1="31400" y1="58600" x2="46000" y2="66600"/>
                        <a14:backgroundMark x1="30000" y1="52400" x2="24200" y2="43000"/>
                        <a14:backgroundMark x1="49000" y1="63400" x2="43000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6DF6E1-1040-BC89-0AB6-4E4563DE595E}"/>
              </a:ext>
            </a:extLst>
          </p:cNvPr>
          <p:cNvSpPr txBox="1"/>
          <p:nvPr/>
        </p:nvSpPr>
        <p:spPr>
          <a:xfrm>
            <a:off x="7188049" y="2136338"/>
            <a:ext cx="5003949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 dirty="0">
                <a:latin typeface="Arial Black" panose="020B0A04020102020204" pitchFamily="34" charset="0"/>
                <a:cs typeface="Arial"/>
              </a:rPr>
              <a:t>NASA STUDENT LAUNCH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0AD4D2-BD0F-A872-047C-3D9D6CE1DA0E}"/>
              </a:ext>
            </a:extLst>
          </p:cNvPr>
          <p:cNvSpPr txBox="1"/>
          <p:nvPr/>
        </p:nvSpPr>
        <p:spPr>
          <a:xfrm>
            <a:off x="6672533" y="6197173"/>
            <a:ext cx="5073445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="1" dirty="0">
                <a:latin typeface="Arial"/>
                <a:cs typeface="Arial"/>
              </a:rPr>
              <a:t>SD T501: </a:t>
            </a:r>
            <a:r>
              <a:rPr lang="en-US" sz="2600" b="1" dirty="0">
                <a:solidFill>
                  <a:srgbClr val="EF2E32"/>
                </a:solidFill>
                <a:latin typeface="Arial"/>
                <a:cs typeface="Arial"/>
              </a:rPr>
              <a:t>The Zenith Program</a:t>
            </a:r>
            <a:endParaRPr lang="en-US" sz="2600" dirty="0">
              <a:solidFill>
                <a:srgbClr val="EF2E32"/>
              </a:solidFill>
              <a:cs typeface="Calibri"/>
            </a:endParaRPr>
          </a:p>
        </p:txBody>
      </p:sp>
      <p:pic>
        <p:nvPicPr>
          <p:cNvPr id="3" name="Picture 2" descr="Arrow&#10;&#10;Description automatically generated with low confidence">
            <a:extLst>
              <a:ext uri="{FF2B5EF4-FFF2-40B4-BE49-F238E27FC236}">
                <a16:creationId xmlns:a16="http://schemas.microsoft.com/office/drawing/2014/main" id="{B806C554-EC26-B285-8C8E-E3F6C596D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0" y="0"/>
            <a:ext cx="7188050" cy="701367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317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Payload Design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009" y="1301535"/>
            <a:ext cx="4926079" cy="4428229"/>
          </a:xfrm>
          <a:ln>
            <a:noFill/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144-148 MHz Receiver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 Arduino Mega controller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err="1">
                <a:latin typeface="+mn-lt"/>
                <a:cs typeface="Calibri" panose="020F0502020204030204" pitchFamily="34" charset="0"/>
              </a:rPr>
              <a:t>ArduCam</a:t>
            </a:r>
            <a:r>
              <a:rPr lang="en-US" sz="2400">
                <a:latin typeface="+mn-lt"/>
                <a:cs typeface="Calibri" panose="020F0502020204030204" pitchFamily="34" charset="0"/>
              </a:rPr>
              <a:t> Mini w/ 3D printed turret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 Stepper motor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 3D printed base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 Lexan camera shroud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2EE0CC-0B98-4E53-F111-449FDEDAF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Jedreck Acquissa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88DEB2-A7E1-62DB-1271-FECAB6C95380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3518E8-B658-11B7-7C28-2E35D0A53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3416A97-8BF7-D9EB-5B9C-7E6485DFF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E374D33F-CE3D-0F68-8D7F-12D74ACF3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520" y="1436181"/>
            <a:ext cx="5493712" cy="412028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4837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F75CB8-9EE7-DD15-CFBF-76799C2B9F79}"/>
              </a:ext>
            </a:extLst>
          </p:cNvPr>
          <p:cNvSpPr txBox="1">
            <a:spLocks/>
          </p:cNvSpPr>
          <p:nvPr/>
        </p:nvSpPr>
        <p:spPr>
          <a:xfrm>
            <a:off x="6096000" y="2432050"/>
            <a:ext cx="5871493" cy="99695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spc="-50">
                <a:solidFill>
                  <a:schemeClr val="bg1"/>
                </a:solidFill>
                <a:latin typeface="Arial Black" panose="020B0A04020102020204" pitchFamily="34" charset="0"/>
                <a:cs typeface="Calibri Light"/>
              </a:rPr>
              <a:t>Subscale Test Vehicle</a:t>
            </a:r>
          </a:p>
          <a:p>
            <a:r>
              <a:rPr lang="en-US" sz="3500" b="1" spc="-50">
                <a:solidFill>
                  <a:schemeClr val="bg1"/>
                </a:solidFill>
                <a:latin typeface="Arial Black" panose="020B0A04020102020204" pitchFamily="34" charset="0"/>
                <a:cs typeface="Calibri Light"/>
              </a:rPr>
              <a:t>Launch Results</a:t>
            </a:r>
            <a:endParaRPr lang="en-US" sz="35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498C7D-16DD-DB7F-4AD9-71DFD8A5FD09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C0DB8B-E78D-72F3-AF88-D397DFF37440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E8AEDD3-C2E8-C8D9-8755-0D905E012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148BE7B-6986-B8DC-CAA7-E4B4D20BB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" r="256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7229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Launch Day Conditions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659" y="1301535"/>
            <a:ext cx="4478194" cy="4549466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Date: Saturday, December 17</a:t>
            </a:r>
            <a:r>
              <a:rPr lang="en-US" sz="2400" baseline="30000">
                <a:latin typeface="+mn-lt"/>
                <a:cs typeface="Calibri" panose="020F0502020204030204" pitchFamily="34" charset="0"/>
              </a:rPr>
              <a:t>th</a:t>
            </a:r>
            <a:r>
              <a:rPr lang="en-US" sz="2400">
                <a:latin typeface="+mn-lt"/>
                <a:cs typeface="Calibri" panose="020F0502020204030204" pitchFamily="34" charset="0"/>
              </a:rPr>
              <a:t>, 2022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Location: Palm Bay, FL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 panose="020F0502020204030204" pitchFamily="34" charset="0"/>
              </a:rPr>
              <a:t>Weather: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+mn-lt"/>
                <a:cs typeface="Calibri" panose="020F0502020204030204" pitchFamily="34" charset="0"/>
              </a:rPr>
              <a:t>Temperature: 74 °F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+mn-lt"/>
                <a:cs typeface="Calibri" panose="020F0502020204030204" pitchFamily="34" charset="0"/>
              </a:rPr>
              <a:t>Wind: 9 MPH (N </a:t>
            </a:r>
            <a:r>
              <a:rPr lang="en-US" sz="180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 NE)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Scattered high-altitude clouds</a:t>
            </a:r>
            <a:endParaRPr lang="en-US" sz="2400">
              <a:latin typeface="+mn-lt"/>
              <a:cs typeface="Calibri" panose="020F0502020204030204" pitchFamily="34" charset="0"/>
            </a:endParaRPr>
          </a:p>
          <a:p>
            <a:pPr>
              <a:buClr>
                <a:srgbClr val="767171"/>
              </a:buClr>
              <a:buFont typeface="Wingdings" panose="05000000000000000000" pitchFamily="2" charset="2"/>
              <a:buChar char="Ø"/>
            </a:pPr>
            <a:endParaRPr lang="en-US" sz="2000">
              <a:latin typeface="+mn-lt"/>
              <a:cs typeface="Calibri" panose="020F0502020204030204" pitchFamily="34" charset="0"/>
            </a:endParaRPr>
          </a:p>
          <a:p>
            <a:pPr marL="0" indent="0">
              <a:buClr>
                <a:srgbClr val="767171"/>
              </a:buClr>
              <a:buNone/>
            </a:pPr>
            <a:endParaRPr lang="en-US" sz="20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F205D-C399-EDBF-8FDF-87774ABE9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Zachary Isriel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D741575-ED2F-E77D-D13F-958AF1D8F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036" y="1300408"/>
            <a:ext cx="3322016" cy="442935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6F128F2-FEBD-5D96-277D-72DB3AD14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467" y="1300407"/>
            <a:ext cx="2481308" cy="445387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2154B80-2D08-8162-59C6-F0762D0B3C02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439B24E-FD15-9580-8366-511FABA1C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0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4FB504F0-75D3-ACF1-2972-B79915F557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4343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Launch Day Operations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659" y="1301535"/>
            <a:ext cx="3598107" cy="4549466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767171"/>
              </a:buClr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Vehicle made flight ready in 1 hour </a:t>
            </a:r>
          </a:p>
          <a:p>
            <a:pPr lvl="1">
              <a:buClr>
                <a:srgbClr val="767171"/>
              </a:buClr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JJ lost the tap… never forget</a:t>
            </a:r>
          </a:p>
          <a:p>
            <a:pPr lvl="1">
              <a:buClr>
                <a:srgbClr val="767171"/>
              </a:buClr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Zack almost passed out from a low BG… forget that pls </a:t>
            </a:r>
          </a:p>
          <a:p>
            <a:pPr marL="457200" lvl="1" indent="0">
              <a:buClr>
                <a:srgbClr val="767171"/>
              </a:buClr>
              <a:buNone/>
            </a:pPr>
            <a:endParaRPr lang="en-US" sz="1600">
              <a:latin typeface="+mn-lt"/>
              <a:cs typeface="Calibri" panose="020F0502020204030204" pitchFamily="34" charset="0"/>
            </a:endParaRPr>
          </a:p>
          <a:p>
            <a:pPr>
              <a:buClr>
                <a:srgbClr val="767171"/>
              </a:buClr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Pad loiter time ~10 minutes</a:t>
            </a:r>
          </a:p>
          <a:p>
            <a:pPr lvl="1">
              <a:buClr>
                <a:srgbClr val="767171"/>
              </a:buClr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Full 2 hours required unexplored</a:t>
            </a:r>
          </a:p>
          <a:p>
            <a:pPr marL="0" indent="0">
              <a:buClr>
                <a:srgbClr val="767171"/>
              </a:buClr>
              <a:buNone/>
            </a:pPr>
            <a:endParaRPr lang="en-US" sz="2000">
              <a:latin typeface="+mn-lt"/>
              <a:cs typeface="Calibri" panose="020F0502020204030204" pitchFamily="34" charset="0"/>
            </a:endParaRPr>
          </a:p>
          <a:p>
            <a:pPr>
              <a:buClr>
                <a:srgbClr val="767171"/>
              </a:buClr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Vehicle disassembled in under 10 minutes </a:t>
            </a:r>
          </a:p>
          <a:p>
            <a:pPr lvl="1">
              <a:buClr>
                <a:srgbClr val="767171"/>
              </a:buClr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Avionics bay opened and data recovered in under 5 min</a:t>
            </a:r>
          </a:p>
          <a:p>
            <a:pPr marL="457200" lvl="1" indent="0">
              <a:buClr>
                <a:srgbClr val="767171"/>
              </a:buClr>
              <a:buNone/>
            </a:pPr>
            <a:endParaRPr lang="en-US" sz="1600">
              <a:latin typeface="+mn-lt"/>
              <a:cs typeface="Calibri" panose="020F0502020204030204" pitchFamily="34" charset="0"/>
            </a:endParaRPr>
          </a:p>
          <a:p>
            <a:pPr lvl="1">
              <a:buClr>
                <a:srgbClr val="767171"/>
              </a:buClr>
              <a:buFont typeface="Wingdings" panose="05000000000000000000" pitchFamily="2" charset="2"/>
              <a:buChar char="Ø"/>
            </a:pPr>
            <a:endParaRPr lang="en-US" sz="1600">
              <a:latin typeface="+mn-lt"/>
              <a:cs typeface="Calibri" panose="020F0502020204030204" pitchFamily="34" charset="0"/>
            </a:endParaRPr>
          </a:p>
          <a:p>
            <a:pPr marL="0" indent="0">
              <a:buClr>
                <a:srgbClr val="767171"/>
              </a:buClr>
              <a:buNone/>
            </a:pPr>
            <a:endParaRPr lang="en-US" sz="20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2154B80-2D08-8162-59C6-F0762D0B3C02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439B24E-FD15-9580-8366-511FABA1C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0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4FB504F0-75D3-ACF1-2972-B79915F557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6F5D0E9-5CBB-B64F-6880-DEAF071DC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Zachary Isriel</a:t>
            </a:r>
          </a:p>
        </p:txBody>
      </p:sp>
      <p:pic>
        <p:nvPicPr>
          <p:cNvPr id="11" name="Picture 10" descr="A group of people at an outdoor event&#10;&#10;Description automatically generated with medium confidence">
            <a:extLst>
              <a:ext uri="{FF2B5EF4-FFF2-40B4-BE49-F238E27FC236}">
                <a16:creationId xmlns:a16="http://schemas.microsoft.com/office/drawing/2014/main" id="{D4C8749D-2D31-E2B3-1C18-9D76CD5A56BA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8" b="7154"/>
          <a:stretch/>
        </p:blipFill>
        <p:spPr>
          <a:xfrm>
            <a:off x="4546747" y="1208627"/>
            <a:ext cx="3331331" cy="46276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65D9C721-FD3A-30E8-C84E-E70A9E759B59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5" b="10607"/>
          <a:stretch/>
        </p:blipFill>
        <p:spPr>
          <a:xfrm>
            <a:off x="8022469" y="1208627"/>
            <a:ext cx="3331331" cy="46276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2765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Subscale Launch!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G_5497">
            <a:hlinkClick r:id="" action="ppaction://media"/>
            <a:extLst>
              <a:ext uri="{FF2B5EF4-FFF2-40B4-BE49-F238E27FC236}">
                <a16:creationId xmlns:a16="http://schemas.microsoft.com/office/drawing/2014/main" id="{10054E88-5113-6D06-DA63-86E25B2944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2157" y="1179577"/>
            <a:ext cx="3531100" cy="46857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270E814-2FF8-2637-FE4E-DD50C7A57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4"/>
          <a:stretch/>
        </p:blipFill>
        <p:spPr bwMode="auto">
          <a:xfrm>
            <a:off x="4463298" y="1179577"/>
            <a:ext cx="3298205" cy="468573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8D66BF-6A66-6700-EF54-63CB26F79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345" y="1179578"/>
            <a:ext cx="3514299" cy="468573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740386-3547-5AC8-B1E2-99C66B5A1E61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B237A5-937D-6091-C8AE-B612B91F2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9ABB15A9-EBCA-EA3C-9079-E200B929C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BA60183-8A10-D5E9-BC58-B700E273E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Zachary Isriel</a:t>
            </a:r>
          </a:p>
        </p:txBody>
      </p:sp>
    </p:spTree>
    <p:extLst>
      <p:ext uri="{BB962C8B-B14F-4D97-AF65-F5344CB8AC3E}">
        <p14:creationId xmlns:p14="http://schemas.microsoft.com/office/powerpoint/2010/main" val="427711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Flight Events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BA68E3-9259-DC3B-CA85-0423C96C52A3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A32303-0A27-ADED-FE0E-2016B3899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2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86782E8-2685-FF02-4760-6164D59E8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04190DB-A5B5-C217-63D6-FF4E54C31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321110"/>
              </p:ext>
            </p:extLst>
          </p:nvPr>
        </p:nvGraphicFramePr>
        <p:xfrm>
          <a:off x="3418322" y="1300407"/>
          <a:ext cx="5354463" cy="43836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4335">
                  <a:extLst>
                    <a:ext uri="{9D8B030D-6E8A-4147-A177-3AD203B41FA5}">
                      <a16:colId xmlns:a16="http://schemas.microsoft.com/office/drawing/2014/main" val="90960461"/>
                    </a:ext>
                  </a:extLst>
                </a:gridCol>
                <a:gridCol w="1185108">
                  <a:extLst>
                    <a:ext uri="{9D8B030D-6E8A-4147-A177-3AD203B41FA5}">
                      <a16:colId xmlns:a16="http://schemas.microsoft.com/office/drawing/2014/main" val="2532658502"/>
                    </a:ext>
                  </a:extLst>
                </a:gridCol>
                <a:gridCol w="1845020">
                  <a:extLst>
                    <a:ext uri="{9D8B030D-6E8A-4147-A177-3AD203B41FA5}">
                      <a16:colId xmlns:a16="http://schemas.microsoft.com/office/drawing/2014/main" val="470639806"/>
                    </a:ext>
                  </a:extLst>
                </a:gridCol>
              </a:tblGrid>
              <a:tr h="4407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Event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Time (s)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Result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6155406"/>
                  </a:ext>
                </a:extLst>
              </a:tr>
              <a:tr h="35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Ignition/liftoff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B050"/>
                          </a:solidFill>
                          <a:effectLst/>
                        </a:rPr>
                        <a:t>Nominal</a:t>
                      </a:r>
                      <a:endParaRPr lang="en-US" sz="1200" b="1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0747236"/>
                  </a:ext>
                </a:extLst>
              </a:tr>
              <a:tr h="35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Burnout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B050"/>
                          </a:solidFill>
                          <a:effectLst/>
                        </a:rPr>
                        <a:t>Nominal</a:t>
                      </a:r>
                      <a:endParaRPr lang="en-US" sz="1200" b="1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2894267"/>
                  </a:ext>
                </a:extLst>
              </a:tr>
              <a:tr h="35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FC read apogee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B050"/>
                          </a:solidFill>
                          <a:effectLst/>
                        </a:rPr>
                        <a:t>Nominal</a:t>
                      </a:r>
                      <a:endParaRPr lang="en-US" sz="1200" b="1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9285665"/>
                  </a:ext>
                </a:extLst>
              </a:tr>
              <a:tr h="35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Fire ejection charge 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B050"/>
                          </a:solidFill>
                          <a:effectLst/>
                        </a:rPr>
                        <a:t>Nominal</a:t>
                      </a:r>
                      <a:endParaRPr lang="en-US" sz="1200" b="1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1704574"/>
                  </a:ext>
                </a:extLst>
              </a:tr>
              <a:tr h="35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Separation 1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B050"/>
                          </a:solidFill>
                          <a:effectLst/>
                        </a:rPr>
                        <a:t>Nominal</a:t>
                      </a:r>
                      <a:endParaRPr lang="en-US" sz="1200" b="1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4291456"/>
                  </a:ext>
                </a:extLst>
              </a:tr>
              <a:tr h="35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Drogue deployment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B050"/>
                          </a:solidFill>
                          <a:effectLst/>
                        </a:rPr>
                        <a:t>Nominal</a:t>
                      </a:r>
                      <a:endParaRPr lang="en-US" sz="1200" b="1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05299777"/>
                  </a:ext>
                </a:extLst>
              </a:tr>
              <a:tr h="35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Separation 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accent2"/>
                          </a:solidFill>
                          <a:effectLst/>
                        </a:rPr>
                        <a:t>Failure (Class 2)</a:t>
                      </a:r>
                      <a:endParaRPr lang="en-US" sz="12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6130231"/>
                  </a:ext>
                </a:extLst>
              </a:tr>
              <a:tr h="35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Main Deployment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accent2"/>
                          </a:solidFill>
                          <a:effectLst/>
                        </a:rPr>
                        <a:t>Failure (Class 2)</a:t>
                      </a:r>
                      <a:endParaRPr lang="en-US" sz="12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0117889"/>
                  </a:ext>
                </a:extLst>
              </a:tr>
              <a:tr h="35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FC read 550ft AGL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00"/>
                          </a:solidFill>
                          <a:effectLst/>
                        </a:rPr>
                        <a:t>Failure (Class 1)</a:t>
                      </a:r>
                      <a:endParaRPr lang="en-US" sz="1200" b="1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5117251"/>
                  </a:ext>
                </a:extLst>
              </a:tr>
              <a:tr h="35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Fire ejection charge 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155.5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00"/>
                          </a:solidFill>
                          <a:effectLst/>
                        </a:rPr>
                        <a:t>Failure (Class 1)</a:t>
                      </a:r>
                      <a:endParaRPr lang="en-US" sz="1200" b="1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3484440"/>
                  </a:ext>
                </a:extLst>
              </a:tr>
              <a:tr h="35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Ground Impact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B050"/>
                          </a:solidFill>
                          <a:effectLst/>
                        </a:rPr>
                        <a:t>Nominal</a:t>
                      </a:r>
                      <a:endParaRPr lang="en-US" sz="1200" b="1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1890428"/>
                  </a:ext>
                </a:extLst>
              </a:tr>
            </a:tbl>
          </a:graphicData>
        </a:graphic>
      </p:graphicFrame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60CF7431-A001-7A93-1877-8B93AC88E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Zachary Isriel</a:t>
            </a:r>
          </a:p>
        </p:txBody>
      </p:sp>
    </p:spTree>
    <p:extLst>
      <p:ext uri="{BB962C8B-B14F-4D97-AF65-F5344CB8AC3E}">
        <p14:creationId xmlns:p14="http://schemas.microsoft.com/office/powerpoint/2010/main" val="4254807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Flight Events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BA68E3-9259-DC3B-CA85-0423C96C52A3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A32303-0A27-ADED-FE0E-2016B3899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2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86782E8-2685-FF02-4760-6164D59E8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04190DB-A5B5-C217-63D6-FF4E54C31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485870"/>
              </p:ext>
            </p:extLst>
          </p:nvPr>
        </p:nvGraphicFramePr>
        <p:xfrm>
          <a:off x="1371922" y="1511765"/>
          <a:ext cx="9447263" cy="3834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0991">
                  <a:extLst>
                    <a:ext uri="{9D8B030D-6E8A-4147-A177-3AD203B41FA5}">
                      <a16:colId xmlns:a16="http://schemas.microsoft.com/office/drawing/2014/main" val="90960461"/>
                    </a:ext>
                  </a:extLst>
                </a:gridCol>
                <a:gridCol w="2090971">
                  <a:extLst>
                    <a:ext uri="{9D8B030D-6E8A-4147-A177-3AD203B41FA5}">
                      <a16:colId xmlns:a16="http://schemas.microsoft.com/office/drawing/2014/main" val="2532658502"/>
                    </a:ext>
                  </a:extLst>
                </a:gridCol>
                <a:gridCol w="3255301">
                  <a:extLst>
                    <a:ext uri="{9D8B030D-6E8A-4147-A177-3AD203B41FA5}">
                      <a16:colId xmlns:a16="http://schemas.microsoft.com/office/drawing/2014/main" val="470639806"/>
                    </a:ext>
                  </a:extLst>
                </a:gridCol>
              </a:tblGrid>
              <a:tr h="9015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Event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Time (s)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Result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6155406"/>
                  </a:ext>
                </a:extLst>
              </a:tr>
              <a:tr h="7332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Separation 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accent2"/>
                          </a:solidFill>
                          <a:effectLst/>
                        </a:rPr>
                        <a:t>Failure (Class 2)</a:t>
                      </a:r>
                      <a:endParaRPr lang="en-US" sz="12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6130231"/>
                  </a:ext>
                </a:extLst>
              </a:tr>
              <a:tr h="7332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Main Deployment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accent2"/>
                          </a:solidFill>
                          <a:effectLst/>
                        </a:rPr>
                        <a:t>Failure (Class 2)</a:t>
                      </a:r>
                      <a:endParaRPr lang="en-US" sz="12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0117889"/>
                  </a:ext>
                </a:extLst>
              </a:tr>
              <a:tr h="7332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FC read 550ft AGL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00"/>
                          </a:solidFill>
                          <a:effectLst/>
                        </a:rPr>
                        <a:t>Failure (Class 1)</a:t>
                      </a:r>
                      <a:endParaRPr lang="en-US" sz="1200" b="1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5117251"/>
                  </a:ext>
                </a:extLst>
              </a:tr>
              <a:tr h="7332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Fire ejection charge 2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155.5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00"/>
                          </a:solidFill>
                          <a:effectLst/>
                        </a:rPr>
                        <a:t>Failure (Class 1)</a:t>
                      </a:r>
                      <a:endParaRPr lang="en-US" sz="1200" b="1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3484440"/>
                  </a:ext>
                </a:extLst>
              </a:tr>
            </a:tbl>
          </a:graphicData>
        </a:graphic>
      </p:graphicFrame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60CF7431-A001-7A93-1877-8B93AC88E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Zachary Isriel</a:t>
            </a:r>
          </a:p>
        </p:txBody>
      </p:sp>
    </p:spTree>
    <p:extLst>
      <p:ext uri="{BB962C8B-B14F-4D97-AF65-F5344CB8AC3E}">
        <p14:creationId xmlns:p14="http://schemas.microsoft.com/office/powerpoint/2010/main" val="2811252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Flight Result: Partial Success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705" y="1301535"/>
            <a:ext cx="4114800" cy="3831031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b="1">
                <a:latin typeface="+mn-lt"/>
                <a:cs typeface="Calibri" panose="020F0502020204030204" pitchFamily="34" charset="0"/>
              </a:rPr>
              <a:t>Vehicle recovered with no damage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Recovery ~1 mile from launch site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Two good chutes, two good charge firings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337D77A-BB6F-738D-412D-FBCD4144A3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r="17082"/>
          <a:stretch/>
        </p:blipFill>
        <p:spPr bwMode="auto">
          <a:xfrm rot="5400000">
            <a:off x="1545908" y="3542594"/>
            <a:ext cx="2286001" cy="235455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9BA68E3-9259-DC3B-CA85-0423C96C52A3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A32303-0A27-ADED-FE0E-2016B3899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2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86782E8-2685-FF02-4760-6164D59E8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95BB55A-DD2B-79D5-3551-38F38B1C7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Zachary Isriel</a:t>
            </a:r>
          </a:p>
        </p:txBody>
      </p:sp>
      <p:pic>
        <p:nvPicPr>
          <p:cNvPr id="7" name="Picture 1769511773" descr="A picture containing toy, colorful&#10;&#10;Description automatically generated">
            <a:extLst>
              <a:ext uri="{FF2B5EF4-FFF2-40B4-BE49-F238E27FC236}">
                <a16:creationId xmlns:a16="http://schemas.microsoft.com/office/drawing/2014/main" id="{AC44C865-3B5D-AB50-6131-F9BD3B2BB75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76715" y="3493728"/>
            <a:ext cx="3044952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69511774">
            <a:extLst>
              <a:ext uri="{FF2B5EF4-FFF2-40B4-BE49-F238E27FC236}">
                <a16:creationId xmlns:a16="http://schemas.microsoft.com/office/drawing/2014/main" id="{29347F6D-9DCF-B8C9-2F75-605313B0BCBD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76715" y="1189962"/>
            <a:ext cx="3048803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69511770">
            <a:extLst>
              <a:ext uri="{FF2B5EF4-FFF2-40B4-BE49-F238E27FC236}">
                <a16:creationId xmlns:a16="http://schemas.microsoft.com/office/drawing/2014/main" id="{8AF7F43B-539F-FE9C-691F-0143560B039B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00005" y="1189962"/>
            <a:ext cx="3048803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69511771">
            <a:extLst>
              <a:ext uri="{FF2B5EF4-FFF2-40B4-BE49-F238E27FC236}">
                <a16:creationId xmlns:a16="http://schemas.microsoft.com/office/drawing/2014/main" id="{B576DCC8-ABC0-B1FB-EA64-939ECA2643BF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00006" y="3493728"/>
            <a:ext cx="3044952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645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Post-Flight Data Analysis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808" y="1300407"/>
            <a:ext cx="4114800" cy="3831031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2000">
              <a:latin typeface="+mn-lt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>
              <a:latin typeface="+mn-lt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>
              <a:latin typeface="+mn-lt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Predicted Altitude: 3,182 ft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Achieved Altitude: 3,279 ft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highlight>
                  <a:srgbClr val="FFFF00"/>
                </a:highlight>
                <a:latin typeface="+mn-lt"/>
                <a:cs typeface="Calibri" panose="020F0502020204030204" pitchFamily="34" charset="0"/>
              </a:rPr>
              <a:t>Deviation = 3.05%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6C2EE9B-B76B-9F75-06E5-44317B47C9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r="8753"/>
          <a:stretch/>
        </p:blipFill>
        <p:spPr bwMode="auto">
          <a:xfrm>
            <a:off x="4839878" y="1266041"/>
            <a:ext cx="6627043" cy="45128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9BA68E3-9259-DC3B-CA85-0423C96C52A3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A32303-0A27-ADED-FE0E-2016B3899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2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86782E8-2685-FF02-4760-6164D59E8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C2BB031-65C6-7123-49C1-87C4F5743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Zachary Isriel</a:t>
            </a:r>
          </a:p>
        </p:txBody>
      </p:sp>
    </p:spTree>
    <p:extLst>
      <p:ext uri="{BB962C8B-B14F-4D97-AF65-F5344CB8AC3E}">
        <p14:creationId xmlns:p14="http://schemas.microsoft.com/office/powerpoint/2010/main" val="1463836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Post-Flight Data Analysis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BA68E3-9259-DC3B-CA85-0423C96C52A3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A32303-0A27-ADED-FE0E-2016B3899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2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86782E8-2685-FF02-4760-6164D59E8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C2BB031-65C6-7123-49C1-87C4F5743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Zachary Isriel</a:t>
            </a:r>
          </a:p>
        </p:txBody>
      </p:sp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A37FDA68-FFD5-6E11-B56A-F43A3C32DD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" b="-1"/>
          <a:stretch/>
        </p:blipFill>
        <p:spPr>
          <a:xfrm>
            <a:off x="2979014" y="1222452"/>
            <a:ext cx="6233080" cy="46211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3284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1">
            <a:extLst>
              <a:ext uri="{FF2B5EF4-FFF2-40B4-BE49-F238E27FC236}">
                <a16:creationId xmlns:a16="http://schemas.microsoft.com/office/drawing/2014/main" id="{389FD66B-044D-66B1-E451-7E3D1593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420" y="103759"/>
            <a:ext cx="10547239" cy="996950"/>
          </a:xfrm>
        </p:spPr>
        <p:txBody>
          <a:bodyPr>
            <a:normAutofit/>
          </a:bodyPr>
          <a:lstStyle/>
          <a:p>
            <a:r>
              <a:rPr kumimoji="0" lang="en-US" sz="4800" i="0" u="none" strike="noStrike" kern="1200" cap="none" spc="-5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cs typeface="Calibri Light"/>
              </a:rPr>
              <a:t>Zenith Program Leads</a:t>
            </a:r>
            <a:endParaRPr lang="en-US" sz="440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B649490-06DE-9504-3FB5-42277254F793}"/>
              </a:ext>
            </a:extLst>
          </p:cNvPr>
          <p:cNvCxnSpPr>
            <a:cxnSpLocks/>
          </p:cNvCxnSpPr>
          <p:nvPr/>
        </p:nvCxnSpPr>
        <p:spPr>
          <a:xfrm>
            <a:off x="1049867" y="962189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5199EC8F-AB93-748F-F0B9-1CCFAA79FECA}"/>
              </a:ext>
            </a:extLst>
          </p:cNvPr>
          <p:cNvSpPr txBox="1"/>
          <p:nvPr/>
        </p:nvSpPr>
        <p:spPr>
          <a:xfrm>
            <a:off x="1049867" y="400683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/>
              <a:t>Jedreck Acquissa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D1D7310-0755-7216-455D-DA8A1E26BACF}"/>
              </a:ext>
            </a:extLst>
          </p:cNvPr>
          <p:cNvSpPr txBox="1"/>
          <p:nvPr/>
        </p:nvSpPr>
        <p:spPr>
          <a:xfrm>
            <a:off x="3202397" y="4015008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/>
              <a:t>Peyton C. Breland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93F6108-7F87-455D-8274-97A9508F4060}"/>
              </a:ext>
            </a:extLst>
          </p:cNvPr>
          <p:cNvSpPr txBox="1"/>
          <p:nvPr/>
        </p:nvSpPr>
        <p:spPr>
          <a:xfrm>
            <a:off x="5413714" y="401535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/>
              <a:t>Dylan A. Gardner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A655434-8BD7-8FDF-147B-025FCB45B1FC}"/>
              </a:ext>
            </a:extLst>
          </p:cNvPr>
          <p:cNvSpPr txBox="1"/>
          <p:nvPr/>
        </p:nvSpPr>
        <p:spPr>
          <a:xfrm>
            <a:off x="7568443" y="400094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/>
              <a:t>Mark A. Ioffredo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AE1E322-64EE-DBC6-7B85-9559554EC679}"/>
              </a:ext>
            </a:extLst>
          </p:cNvPr>
          <p:cNvSpPr txBox="1"/>
          <p:nvPr/>
        </p:nvSpPr>
        <p:spPr>
          <a:xfrm>
            <a:off x="9640859" y="400094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/>
              <a:t>Zachary L. Isriel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4CFE0F7-484F-A951-A442-FE436DB8ACE0}"/>
              </a:ext>
            </a:extLst>
          </p:cNvPr>
          <p:cNvSpPr txBox="1"/>
          <p:nvPr/>
        </p:nvSpPr>
        <p:spPr>
          <a:xfrm>
            <a:off x="1049867" y="4314610"/>
            <a:ext cx="1828800" cy="14388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 dirty="0"/>
              <a:t>Role: </a:t>
            </a:r>
            <a:r>
              <a:rPr lang="en-US" sz="1250" dirty="0"/>
              <a:t>Recovery &amp; </a:t>
            </a:r>
            <a:r>
              <a:rPr lang="en-US" sz="1250"/>
              <a:t>Avionics System </a:t>
            </a:r>
            <a:r>
              <a:rPr lang="en-US" sz="1250" dirty="0"/>
              <a:t>Lead</a:t>
            </a:r>
          </a:p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 dirty="0"/>
              <a:t>Engineering Interests: </a:t>
            </a:r>
            <a:r>
              <a:rPr lang="en-US" sz="1250" dirty="0"/>
              <a:t>Fluid Design and Food Manufacturing</a:t>
            </a:r>
            <a:endParaRPr lang="en-US" sz="1250" dirty="0">
              <a:cs typeface="Arial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FE7622C-2FBF-0042-0356-AA7F87049E69}"/>
              </a:ext>
            </a:extLst>
          </p:cNvPr>
          <p:cNvSpPr txBox="1"/>
          <p:nvPr/>
        </p:nvSpPr>
        <p:spPr>
          <a:xfrm>
            <a:off x="3136585" y="4312233"/>
            <a:ext cx="1960424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/>
              <a:t>Role: </a:t>
            </a:r>
            <a:r>
              <a:rPr lang="en-US" sz="1250"/>
              <a:t>Propulsion &amp; Vehicle Design Lead </a:t>
            </a:r>
          </a:p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/>
              <a:t>Engineering Interests: </a:t>
            </a:r>
            <a:r>
              <a:rPr lang="en-US" sz="1250"/>
              <a:t>Fluid Design, Flight Vehicle Design and Manufacturing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C2CCE4E-B717-3711-D708-589233406CA6}"/>
              </a:ext>
            </a:extLst>
          </p:cNvPr>
          <p:cNvSpPr txBox="1"/>
          <p:nvPr/>
        </p:nvSpPr>
        <p:spPr>
          <a:xfrm>
            <a:off x="5418326" y="4319617"/>
            <a:ext cx="1828800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/>
              <a:t>Role: </a:t>
            </a:r>
            <a:r>
              <a:rPr lang="en-US" sz="1250"/>
              <a:t>STEM Engagement Lead</a:t>
            </a:r>
            <a:endParaRPr lang="en-US" sz="1250">
              <a:cs typeface="Arial"/>
            </a:endParaRPr>
          </a:p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/>
              <a:t>Engineering Interests: </a:t>
            </a:r>
            <a:r>
              <a:rPr lang="en-US" sz="1250"/>
              <a:t>Fluid design, Heat Transfer, and Manufacturing</a:t>
            </a:r>
            <a:endParaRPr lang="en-US" sz="1250" b="1">
              <a:cs typeface="Arial"/>
            </a:endParaRPr>
          </a:p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endParaRPr lang="en-US" sz="125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4D6F163-5920-2621-A66C-6996C73A07C0}"/>
              </a:ext>
            </a:extLst>
          </p:cNvPr>
          <p:cNvSpPr txBox="1"/>
          <p:nvPr/>
        </p:nvSpPr>
        <p:spPr>
          <a:xfrm>
            <a:off x="7573055" y="4305213"/>
            <a:ext cx="1828800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 dirty="0"/>
              <a:t>Role: </a:t>
            </a:r>
            <a:r>
              <a:rPr lang="en-US" sz="1250" dirty="0"/>
              <a:t>Payload System Lead</a:t>
            </a:r>
          </a:p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 dirty="0"/>
              <a:t>Engineering Interests:</a:t>
            </a:r>
            <a:r>
              <a:rPr lang="en-US" sz="1250" dirty="0"/>
              <a:t> Fluid Design and Aerodynamics</a:t>
            </a:r>
            <a:endParaRPr lang="en-US" sz="1250" b="1" dirty="0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796D178-05C5-82AF-F3FE-08A4CA2E9236}"/>
              </a:ext>
            </a:extLst>
          </p:cNvPr>
          <p:cNvSpPr txBox="1"/>
          <p:nvPr/>
        </p:nvSpPr>
        <p:spPr>
          <a:xfrm>
            <a:off x="9640859" y="4308723"/>
            <a:ext cx="1950608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/>
              <a:t>Role: </a:t>
            </a:r>
            <a:r>
              <a:rPr lang="en-US" sz="1250"/>
              <a:t>Program Director </a:t>
            </a:r>
          </a:p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50" b="1"/>
              <a:t>Engineering Interests: </a:t>
            </a:r>
            <a:r>
              <a:rPr lang="en-US" sz="1250"/>
              <a:t>Human spaceflight, spacecraft R&amp;D, commercial launch</a:t>
            </a:r>
            <a:endParaRPr lang="en-US" sz="1250" b="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C2A41B-C511-6EAA-5468-7473105EB88E}"/>
              </a:ext>
            </a:extLst>
          </p:cNvPr>
          <p:cNvGrpSpPr/>
          <p:nvPr/>
        </p:nvGrpSpPr>
        <p:grpSpPr>
          <a:xfrm>
            <a:off x="1090820" y="1161289"/>
            <a:ext cx="10421615" cy="2772276"/>
            <a:chOff x="1090820" y="1161289"/>
            <a:chExt cx="10421615" cy="277227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6C98EF1-EA0B-1FA2-6FA8-35B3476BBBB1}"/>
                </a:ext>
              </a:extLst>
            </p:cNvPr>
            <p:cNvSpPr/>
            <p:nvPr/>
          </p:nvSpPr>
          <p:spPr>
            <a:xfrm>
              <a:off x="9683635" y="1190744"/>
              <a:ext cx="1828800" cy="274282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19050">
              <a:solidFill>
                <a:schemeClr val="tx1"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7" name="Picture 6" descr="A person in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8E24B675-CC5B-1C7B-460C-4DAAA821A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820" y="1190744"/>
              <a:ext cx="1828800" cy="274282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7953B0-6B82-EB45-B91D-FCFBD5206D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4308" y="1190744"/>
              <a:ext cx="1828547" cy="27428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person in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A6D0EEBC-9B07-5BB3-B17C-D54190633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400" y="1190744"/>
              <a:ext cx="1906609" cy="274282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6" name="Picture 7" descr="A picture containing person, person, suit, clothing&#10;&#10;Description automatically generated">
              <a:extLst>
                <a:ext uri="{FF2B5EF4-FFF2-40B4-BE49-F238E27FC236}">
                  <a16:creationId xmlns:a16="http://schemas.microsoft.com/office/drawing/2014/main" id="{FBCA54A3-8BD7-46CD-5C05-5A2BF7BCB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66877" y="1161289"/>
              <a:ext cx="1947562" cy="274282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7B44E70-FCBA-6281-ABA0-1EBE985FA15E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8E0F10-6146-9195-4A37-6D45E62A9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0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5272EE26-5E87-C3DC-800A-BDB0D87CF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6696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F75CB8-9EE7-DD15-CFBF-76799C2B9F79}"/>
              </a:ext>
            </a:extLst>
          </p:cNvPr>
          <p:cNvSpPr txBox="1">
            <a:spLocks/>
          </p:cNvSpPr>
          <p:nvPr/>
        </p:nvSpPr>
        <p:spPr>
          <a:xfrm>
            <a:off x="6096000" y="2432050"/>
            <a:ext cx="5871493" cy="9969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-50">
                <a:solidFill>
                  <a:schemeClr val="bg1"/>
                </a:solidFill>
                <a:latin typeface="Arial Black" panose="020B0A04020102020204" pitchFamily="34" charset="0"/>
                <a:cs typeface="Calibri Light"/>
              </a:rPr>
              <a:t>Future Work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498C7D-16DD-DB7F-4AD9-71DFD8A5FD09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589B512-AC51-1B76-2EBD-3E58E07E53A5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F63FC509-EEF6-2EC7-BEB6-7033DB775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0936B3-1276-B15B-7F5F-1337CBA9A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" r="256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3950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537" y="139751"/>
            <a:ext cx="10516490" cy="996950"/>
          </a:xfrm>
        </p:spPr>
        <p:txBody>
          <a:bodyPr>
            <a:normAutofit fontScale="90000"/>
          </a:bodyPr>
          <a:lstStyle/>
          <a:p>
            <a:r>
              <a:rPr lang="en-US" sz="4400">
                <a:solidFill>
                  <a:schemeClr val="tx1"/>
                </a:solidFill>
              </a:rPr>
              <a:t>Completed and In-Progress (Spring) 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537" y="1252457"/>
            <a:ext cx="5223953" cy="4497068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b="1">
                <a:latin typeface="+mn-lt"/>
                <a:cs typeface="Calibri" panose="020F0502020204030204" pitchFamily="34" charset="0"/>
              </a:rPr>
              <a:t>NASA Student Launch Milestones: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Critical Design Review (CDR)</a:t>
            </a:r>
            <a:endParaRPr lang="en-US" sz="1400">
              <a:latin typeface="+mn-lt"/>
              <a:cs typeface="Calibri" panose="020F0502020204030204" pitchFamily="34" charset="0"/>
            </a:endParaRP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Technical Report</a:t>
            </a:r>
          </a:p>
          <a:p>
            <a:pPr lvl="3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400">
                <a:latin typeface="+mn-lt"/>
                <a:cs typeface="Calibri" panose="020F0502020204030204" pitchFamily="34" charset="0"/>
              </a:rPr>
              <a:t>Final design selection for Vehicle and Payload</a:t>
            </a:r>
          </a:p>
          <a:p>
            <a:pPr lvl="3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400">
                <a:latin typeface="+mn-lt"/>
                <a:cs typeface="Calibri" panose="020F0502020204030204" pitchFamily="34" charset="0"/>
              </a:rPr>
              <a:t>Subscale Vehicle Flight Test</a:t>
            </a: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Slide Presentation (02/04/2023)</a:t>
            </a:r>
          </a:p>
          <a:p>
            <a:pPr lvl="3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400">
                <a:latin typeface="+mn-lt"/>
                <a:cs typeface="Calibri" panose="020F0502020204030204" pitchFamily="34" charset="0"/>
              </a:rPr>
              <a:t>Due Jan. 9, 2023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STEM Engagement Activities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Flight Readiness Review (FRR)</a:t>
            </a: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Technical Report</a:t>
            </a:r>
          </a:p>
          <a:p>
            <a:pPr lvl="3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400">
                <a:latin typeface="+mn-lt"/>
                <a:cs typeface="Calibri" panose="020F0502020204030204" pitchFamily="34" charset="0"/>
              </a:rPr>
              <a:t>Full Scale Launch Vehicle and Payload demonstration flights</a:t>
            </a:r>
          </a:p>
          <a:p>
            <a:pPr lvl="3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400">
                <a:latin typeface="+mn-lt"/>
                <a:cs typeface="Calibri" panose="020F0502020204030204" pitchFamily="34" charset="0"/>
              </a:rPr>
              <a:t>STEM Engagement Completed</a:t>
            </a: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Slide Presentation</a:t>
            </a:r>
          </a:p>
          <a:p>
            <a:pPr lvl="3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400">
                <a:latin typeface="+mn-lt"/>
                <a:cs typeface="Calibri" panose="020F0502020204030204" pitchFamily="34" charset="0"/>
              </a:rPr>
              <a:t>Due March. 6,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57236" y="1108474"/>
            <a:ext cx="104197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1ED75F-C4DD-D58B-572C-0E31F9D9B2F3}"/>
              </a:ext>
            </a:extLst>
          </p:cNvPr>
          <p:cNvSpPr txBox="1">
            <a:spLocks/>
          </p:cNvSpPr>
          <p:nvPr/>
        </p:nvSpPr>
        <p:spPr>
          <a:xfrm>
            <a:off x="6316325" y="1252457"/>
            <a:ext cx="5223953" cy="44970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>
                <a:latin typeface="+mn-lt"/>
                <a:cs typeface="Calibri" panose="020F0502020204030204" pitchFamily="34" charset="0"/>
              </a:rPr>
              <a:t>Senior Design Milestones: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Risk Assessment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Complete by: 03/03/2023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Operation Manual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Assembly and ops checklists complete 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Full instruction manuals in progress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Complete by: 03/03/2023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Web Page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Complete by: 03/31/2023</a:t>
            </a:r>
            <a:endParaRPr lang="en-US" sz="2000">
              <a:latin typeface="+mn-lt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Engineering Design Day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Presentation: 04/06/2023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Final Report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>
                <a:latin typeface="+mn-lt"/>
                <a:cs typeface="Calibri" panose="020F0502020204030204" pitchFamily="34" charset="0"/>
              </a:rPr>
              <a:t>Complete by: 04/21/2023</a:t>
            </a:r>
            <a:r>
              <a:rPr lang="en-US" sz="1600">
                <a:highlight>
                  <a:srgbClr val="FFFF00"/>
                </a:highlight>
                <a:latin typeface="+mn-lt"/>
                <a:cs typeface="Calibri" panose="020F0502020204030204" pitchFamily="34" charset="0"/>
              </a:rPr>
              <a:t>	</a:t>
            </a:r>
            <a:r>
              <a:rPr lang="en-US" sz="1600">
                <a:latin typeface="+mn-lt"/>
                <a:cs typeface="Calibri" panose="020F0502020204030204" pitchFamily="34" charset="0"/>
              </a:rPr>
              <a:t>	   	 </a:t>
            </a:r>
            <a:endParaRPr lang="en-US" sz="2400">
              <a:latin typeface="+mn-lt"/>
              <a:cs typeface="Calibri" panose="020F0502020204030204" pitchFamily="34" charset="0"/>
            </a:endParaRPr>
          </a:p>
          <a:p>
            <a:pPr marL="457200" lvl="1" indent="0">
              <a:lnSpc>
                <a:spcPct val="100000"/>
              </a:lnSpc>
              <a:buClr>
                <a:schemeClr val="bg2">
                  <a:lumMod val="50000"/>
                </a:schemeClr>
              </a:buClr>
              <a:buNone/>
            </a:pPr>
            <a:endParaRPr lang="en-US" sz="1400">
              <a:latin typeface="+mn-lt"/>
              <a:cs typeface="Calibri" panose="020F0502020204030204" pitchFamily="34" charset="0"/>
            </a:endParaRPr>
          </a:p>
          <a:p>
            <a:pPr marL="914400" lvl="2" indent="0">
              <a:lnSpc>
                <a:spcPct val="100000"/>
              </a:lnSpc>
              <a:buClr>
                <a:schemeClr val="bg2">
                  <a:lumMod val="50000"/>
                </a:schemeClr>
              </a:buClr>
              <a:buNone/>
            </a:pPr>
            <a:endParaRPr lang="en-US" sz="140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2BA183C4-E6BE-00DB-7A4D-C0D1B8759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02690" y="1674127"/>
            <a:ext cx="346711" cy="346711"/>
          </a:xfrm>
          <a:prstGeom prst="rect">
            <a:avLst/>
          </a:prstGeom>
        </p:spPr>
      </p:pic>
      <p:pic>
        <p:nvPicPr>
          <p:cNvPr id="8" name="Graphic 7" descr="Hourglass Finished with solid fill">
            <a:extLst>
              <a:ext uri="{FF2B5EF4-FFF2-40B4-BE49-F238E27FC236}">
                <a16:creationId xmlns:a16="http://schemas.microsoft.com/office/drawing/2014/main" id="{01B68BF3-054A-6432-26A9-B02CD4BF9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06800" y="3365113"/>
            <a:ext cx="346712" cy="3467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8A142C-5540-4641-7640-40D7D683D84F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E14F346-6E0B-A023-A71A-D7FE452CD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3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7C40D60-39CD-0C7C-AD25-BAEAE44A0C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9405A1-F90F-D9B1-EF72-66B91CC4A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Zachary Isriel</a:t>
            </a:r>
          </a:p>
        </p:txBody>
      </p:sp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619B4AFE-994E-9D34-4DAE-598A01AFB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3205" y="1625487"/>
            <a:ext cx="346711" cy="346711"/>
          </a:xfrm>
          <a:prstGeom prst="rect">
            <a:avLst/>
          </a:prstGeom>
        </p:spPr>
      </p:pic>
      <p:pic>
        <p:nvPicPr>
          <p:cNvPr id="17" name="Graphic 16" descr="Hourglass Finished with solid fill">
            <a:extLst>
              <a:ext uri="{FF2B5EF4-FFF2-40B4-BE49-F238E27FC236}">
                <a16:creationId xmlns:a16="http://schemas.microsoft.com/office/drawing/2014/main" id="{4C839687-D4F6-9C62-B619-0DECA1DF4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06943" y="3450447"/>
            <a:ext cx="346712" cy="346712"/>
          </a:xfrm>
          <a:prstGeom prst="rect">
            <a:avLst/>
          </a:prstGeom>
        </p:spPr>
      </p:pic>
      <p:pic>
        <p:nvPicPr>
          <p:cNvPr id="20" name="Graphic 19" descr="Hourglass Finished with solid fill">
            <a:extLst>
              <a:ext uri="{FF2B5EF4-FFF2-40B4-BE49-F238E27FC236}">
                <a16:creationId xmlns:a16="http://schemas.microsoft.com/office/drawing/2014/main" id="{48723963-6F76-7054-7B4B-B1B9A3D34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3204" y="2248628"/>
            <a:ext cx="346712" cy="346712"/>
          </a:xfrm>
          <a:prstGeom prst="rect">
            <a:avLst/>
          </a:prstGeom>
        </p:spPr>
      </p:pic>
      <p:pic>
        <p:nvPicPr>
          <p:cNvPr id="21" name="Graphic 20" descr="Hourglass Finished with solid fill">
            <a:extLst>
              <a:ext uri="{FF2B5EF4-FFF2-40B4-BE49-F238E27FC236}">
                <a16:creationId xmlns:a16="http://schemas.microsoft.com/office/drawing/2014/main" id="{1CE6E933-CB33-8640-F114-F1737586E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0389" y="3756803"/>
            <a:ext cx="346712" cy="34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06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STEM Engagement Plan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B6E23BC-3D7B-BF82-9F03-1F3FBFA54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557" y="1187798"/>
            <a:ext cx="3870675" cy="44824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b="1">
                <a:latin typeface="Arial"/>
                <a:ea typeface="+mn-lt"/>
                <a:cs typeface="Arial"/>
              </a:rPr>
              <a:t>Activities:</a:t>
            </a:r>
          </a:p>
          <a:p>
            <a:r>
              <a:rPr lang="en-US" sz="1800" b="1">
                <a:latin typeface="Arial"/>
                <a:ea typeface="+mn-lt"/>
                <a:cs typeface="+mn-lt"/>
              </a:rPr>
              <a:t>Elementary</a:t>
            </a:r>
          </a:p>
          <a:p>
            <a:pPr lvl="1"/>
            <a:r>
              <a:rPr lang="en-US" sz="1400">
                <a:latin typeface="Arial"/>
                <a:ea typeface="+mn-lt"/>
                <a:cs typeface="+mn-lt"/>
              </a:rPr>
              <a:t>Small lecture of airplane design followed by paper airplane distance competition</a:t>
            </a:r>
          </a:p>
          <a:p>
            <a:pPr lvl="1"/>
            <a:r>
              <a:rPr lang="en-US" sz="1400">
                <a:latin typeface="Arial"/>
                <a:ea typeface="+mn-lt"/>
                <a:cs typeface="+mn-lt"/>
              </a:rPr>
              <a:t>Water rocket group projects</a:t>
            </a:r>
          </a:p>
          <a:p>
            <a:r>
              <a:rPr lang="en-US" sz="1800" b="1">
                <a:latin typeface="Arial"/>
                <a:ea typeface="+mn-lt"/>
                <a:cs typeface="+mn-lt"/>
              </a:rPr>
              <a:t>Middle</a:t>
            </a:r>
          </a:p>
          <a:p>
            <a:pPr lvl="1"/>
            <a:r>
              <a:rPr lang="en-US" sz="1400">
                <a:latin typeface="Arial"/>
                <a:ea typeface="+mn-lt"/>
                <a:cs typeface="+mn-lt"/>
              </a:rPr>
              <a:t>Small lecture on drag followed by parachute racing competition </a:t>
            </a:r>
          </a:p>
          <a:p>
            <a:pPr lvl="1"/>
            <a:r>
              <a:rPr lang="en-US" sz="1400">
                <a:latin typeface="Arial"/>
                <a:ea typeface="+mn-lt"/>
                <a:cs typeface="+mn-lt"/>
              </a:rPr>
              <a:t>Aerodynamics lecture and foam glider design competition</a:t>
            </a:r>
            <a:endParaRPr lang="en-US" sz="1000">
              <a:latin typeface="Arial"/>
              <a:ea typeface="+mn-lt"/>
              <a:cs typeface="+mn-lt"/>
            </a:endParaRPr>
          </a:p>
          <a:p>
            <a:r>
              <a:rPr lang="en-US" sz="1800" b="1">
                <a:latin typeface="Arial"/>
                <a:ea typeface="+mn-lt"/>
                <a:cs typeface="+mn-lt"/>
              </a:rPr>
              <a:t>High</a:t>
            </a:r>
          </a:p>
          <a:p>
            <a:pPr lvl="1"/>
            <a:r>
              <a:rPr lang="en-US" sz="1400">
                <a:latin typeface="Arial"/>
                <a:ea typeface="+mn-lt"/>
                <a:cs typeface="+mn-lt"/>
              </a:rPr>
              <a:t>Aerodynamics/propulsion lecture </a:t>
            </a:r>
          </a:p>
          <a:p>
            <a:pPr lvl="1"/>
            <a:r>
              <a:rPr lang="en-US" sz="1400">
                <a:latin typeface="Arial"/>
                <a:ea typeface="+mn-lt"/>
                <a:cs typeface="+mn-lt"/>
              </a:rPr>
              <a:t>Present subscale vehicle and discuss NASA Student Launch high-school division</a:t>
            </a:r>
          </a:p>
          <a:p>
            <a:pPr lvl="1"/>
            <a:r>
              <a:rPr lang="en-US" sz="1400">
                <a:latin typeface="Arial"/>
                <a:ea typeface="+mn-lt"/>
                <a:cs typeface="+mn-lt"/>
              </a:rPr>
              <a:t>Connect students with other partner RSO’s for resume building and mentoring</a:t>
            </a:r>
          </a:p>
          <a:p>
            <a:pPr marL="457200" lvl="1" indent="0">
              <a:buNone/>
            </a:pPr>
            <a:endParaRPr lang="en-US" sz="1400" b="1">
              <a:latin typeface="Arial"/>
              <a:ea typeface="+mn-lt"/>
              <a:cs typeface="+mn-lt"/>
            </a:endParaRPr>
          </a:p>
          <a:p>
            <a:pPr lvl="8"/>
            <a:endParaRPr lang="en-US" sz="800" b="1">
              <a:latin typeface="Arial"/>
              <a:ea typeface="+mn-lt"/>
              <a:cs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1">
            <a:extLst>
              <a:ext uri="{FF2B5EF4-FFF2-40B4-BE49-F238E27FC236}">
                <a16:creationId xmlns:a16="http://schemas.microsoft.com/office/drawing/2014/main" id="{CA9924AA-779B-B6FD-E574-0DF151ACE2BE}"/>
              </a:ext>
            </a:extLst>
          </p:cNvPr>
          <p:cNvSpPr txBox="1">
            <a:spLocks/>
          </p:cNvSpPr>
          <p:nvPr/>
        </p:nvSpPr>
        <p:spPr>
          <a:xfrm>
            <a:off x="662412" y="1177404"/>
            <a:ext cx="3870675" cy="4482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latin typeface="Arial"/>
                <a:cs typeface="Arial"/>
              </a:rPr>
              <a:t>Schools: </a:t>
            </a:r>
          </a:p>
          <a:p>
            <a:r>
              <a:rPr lang="en-US" sz="1800">
                <a:latin typeface="Arial"/>
                <a:ea typeface="+mn-lt"/>
                <a:cs typeface="+mn-lt"/>
              </a:rPr>
              <a:t>Gilchrist Elementary School</a:t>
            </a:r>
          </a:p>
          <a:p>
            <a:r>
              <a:rPr lang="en-US" sz="1800">
                <a:latin typeface="Arial"/>
                <a:ea typeface="+mn-lt"/>
                <a:cs typeface="+mn-lt"/>
              </a:rPr>
              <a:t>School of Arts and Sciences (K-8)</a:t>
            </a:r>
          </a:p>
          <a:p>
            <a:r>
              <a:rPr lang="en-US" sz="1800">
                <a:latin typeface="Arial"/>
                <a:ea typeface="+mn-lt"/>
                <a:cs typeface="+mn-lt"/>
              </a:rPr>
              <a:t>Pineview Elementary School</a:t>
            </a:r>
          </a:p>
          <a:p>
            <a:r>
              <a:rPr lang="en-US" sz="1800" err="1">
                <a:latin typeface="Arial"/>
                <a:ea typeface="+mn-lt"/>
                <a:cs typeface="+mn-lt"/>
              </a:rPr>
              <a:t>Maclay</a:t>
            </a:r>
            <a:r>
              <a:rPr lang="en-US" sz="1800">
                <a:latin typeface="Arial"/>
                <a:ea typeface="+mn-lt"/>
                <a:cs typeface="+mn-lt"/>
              </a:rPr>
              <a:t> School (K-12)</a:t>
            </a:r>
            <a:endParaRPr lang="en-US" sz="1800">
              <a:ea typeface="+mn-lt"/>
              <a:cs typeface="+mn-lt"/>
            </a:endParaRPr>
          </a:p>
          <a:p>
            <a:r>
              <a:rPr lang="en-US" sz="1800">
                <a:latin typeface="Arial"/>
                <a:ea typeface="+mn-lt"/>
                <a:cs typeface="+mn-lt"/>
              </a:rPr>
              <a:t>Griffin Middle School</a:t>
            </a:r>
            <a:endParaRPr lang="en-US" sz="1800">
              <a:ea typeface="+mn-lt"/>
              <a:cs typeface="+mn-lt"/>
            </a:endParaRPr>
          </a:p>
          <a:p>
            <a:r>
              <a:rPr lang="en-US" sz="1800">
                <a:latin typeface="Arial"/>
                <a:ea typeface="+mn-lt"/>
                <a:cs typeface="+mn-lt"/>
              </a:rPr>
              <a:t>Augusta </a:t>
            </a:r>
            <a:r>
              <a:rPr lang="en-US" sz="1800" err="1">
                <a:latin typeface="Arial"/>
                <a:ea typeface="+mn-lt"/>
                <a:cs typeface="+mn-lt"/>
              </a:rPr>
              <a:t>Raa</a:t>
            </a:r>
            <a:r>
              <a:rPr lang="en-US" sz="1800">
                <a:latin typeface="Arial"/>
                <a:ea typeface="+mn-lt"/>
                <a:cs typeface="+mn-lt"/>
              </a:rPr>
              <a:t> Middle School</a:t>
            </a:r>
            <a:endParaRPr lang="en-US" sz="1800">
              <a:ea typeface="+mn-lt"/>
              <a:cs typeface="+mn-lt"/>
            </a:endParaRPr>
          </a:p>
          <a:p>
            <a:r>
              <a:rPr lang="en-US" sz="1800">
                <a:latin typeface="Arial"/>
                <a:ea typeface="+mn-lt"/>
                <a:cs typeface="+mn-lt"/>
              </a:rPr>
              <a:t>Fairview Middle School</a:t>
            </a:r>
            <a:endParaRPr lang="en-US" sz="1800">
              <a:ea typeface="+mn-lt"/>
              <a:cs typeface="+mn-lt"/>
            </a:endParaRPr>
          </a:p>
          <a:p>
            <a:r>
              <a:rPr lang="en-US" sz="1800">
                <a:latin typeface="Arial"/>
                <a:ea typeface="+mn-lt"/>
                <a:cs typeface="+mn-lt"/>
              </a:rPr>
              <a:t>Leon High School</a:t>
            </a:r>
            <a:endParaRPr lang="en-US" sz="1800">
              <a:ea typeface="+mn-lt"/>
              <a:cs typeface="+mn-lt"/>
            </a:endParaRPr>
          </a:p>
          <a:p>
            <a:r>
              <a:rPr lang="en-US" sz="1800">
                <a:latin typeface="Arial"/>
                <a:ea typeface="+mn-lt"/>
                <a:cs typeface="+mn-lt"/>
              </a:rPr>
              <a:t>Sail High School</a:t>
            </a:r>
            <a:endParaRPr lang="en-US" sz="1800">
              <a:ea typeface="+mn-lt"/>
              <a:cs typeface="+mn-lt"/>
            </a:endParaRPr>
          </a:p>
          <a:p>
            <a:r>
              <a:rPr lang="en-US" sz="1800" err="1">
                <a:latin typeface="Arial"/>
                <a:ea typeface="+mn-lt"/>
                <a:cs typeface="+mn-lt"/>
              </a:rPr>
              <a:t>Godby</a:t>
            </a:r>
            <a:r>
              <a:rPr lang="en-US" sz="1800">
                <a:latin typeface="Arial"/>
                <a:ea typeface="+mn-lt"/>
                <a:cs typeface="+mn-lt"/>
              </a:rPr>
              <a:t> High School</a:t>
            </a:r>
            <a:endParaRPr lang="en-US" sz="1800">
              <a:ea typeface="+mn-lt"/>
              <a:cs typeface="+mn-lt"/>
            </a:endParaRPr>
          </a:p>
          <a:p>
            <a:endParaRPr lang="en-US" sz="1800">
              <a:ea typeface="+mn-lt"/>
              <a:cs typeface="+mn-lt"/>
            </a:endParaRPr>
          </a:p>
        </p:txBody>
      </p:sp>
      <p:pic>
        <p:nvPicPr>
          <p:cNvPr id="11" name="Picture 11" descr="A picture containing grass, outdoor, playing, person&#10;&#10;Description automatically generated">
            <a:extLst>
              <a:ext uri="{FF2B5EF4-FFF2-40B4-BE49-F238E27FC236}">
                <a16:creationId xmlns:a16="http://schemas.microsoft.com/office/drawing/2014/main" id="{2C3E7BB9-A789-EA30-4278-C9DAB287F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1" y="1614209"/>
            <a:ext cx="2884736" cy="181479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1111A2A-5237-ADE2-98B2-E1E633C78C1E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EC8BCC8-9BBF-1029-4DE4-BAE0B934B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2F050426-F2E9-85D4-0D86-A16A39977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5917EA1-861D-5D78-48C5-1FD1D7962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Zachary Isriel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AFED03-5187-24E2-0757-5CE610F65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701" y="3691323"/>
            <a:ext cx="2884736" cy="19145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70903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537" y="139751"/>
            <a:ext cx="1051649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Arial"/>
              </a:rPr>
              <a:t>STEM Engagement Types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537" y="1525835"/>
            <a:ext cx="5223953" cy="3831031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>
                <a:latin typeface="+mn-lt"/>
                <a:cs typeface="Calibri"/>
              </a:rPr>
              <a:t>Education-Direct Engagement</a:t>
            </a:r>
            <a:endParaRPr lang="en-US" sz="2400" b="1">
              <a:latin typeface="+mn-lt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/>
              </a:rPr>
              <a:t>Hands-on activities where participants engage in learning a STEM related concept</a:t>
            </a:r>
          </a:p>
          <a:p>
            <a:pPr marL="0" indent="0">
              <a:buNone/>
            </a:pPr>
            <a:endParaRPr lang="en-US" sz="2400">
              <a:latin typeface="+mn-lt"/>
              <a:cs typeface="Calibri"/>
            </a:endParaRPr>
          </a:p>
          <a:p>
            <a:pPr marL="0" indent="0">
              <a:buNone/>
            </a:pPr>
            <a:r>
              <a:rPr lang="en-US" sz="2400" b="1">
                <a:latin typeface="+mn-lt"/>
                <a:cs typeface="Calibri"/>
              </a:rPr>
              <a:t>Education-Indirect Engagement</a:t>
            </a:r>
            <a:endParaRPr lang="en-US" b="1">
              <a:latin typeface="+mn-lt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/>
              </a:rPr>
              <a:t>Participants are engaged in learning a STEM concept through instructor-led presentations</a:t>
            </a:r>
            <a:endParaRPr lang="en-US">
              <a:latin typeface="+mn-lt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F1FABC0-072B-4F22-8F9B-95A9D10B0206}" type="slidenum">
              <a:rPr 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57236" y="1108474"/>
            <a:ext cx="104197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1ED75F-C4DD-D58B-572C-0E31F9D9B2F3}"/>
              </a:ext>
            </a:extLst>
          </p:cNvPr>
          <p:cNvSpPr txBox="1">
            <a:spLocks/>
          </p:cNvSpPr>
          <p:nvPr/>
        </p:nvSpPr>
        <p:spPr>
          <a:xfrm>
            <a:off x="6316325" y="1525835"/>
            <a:ext cx="5223953" cy="383103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latin typeface="+mn-lt"/>
                <a:cs typeface="Calibri"/>
              </a:rPr>
              <a:t>Outreach-Direct Engagement</a:t>
            </a:r>
            <a:endParaRPr lang="en-US" sz="2400" b="1">
              <a:latin typeface="+mn-lt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/>
              </a:rPr>
              <a:t>Participants don’t learn STEM concepts but get hands-on exposure to STEM related topics or hardware.</a:t>
            </a:r>
          </a:p>
          <a:p>
            <a:pPr marL="0" indent="0">
              <a:buNone/>
            </a:pPr>
            <a:endParaRPr lang="en-US" sz="2400">
              <a:latin typeface="+mn-lt"/>
              <a:cs typeface="Calibri"/>
            </a:endParaRPr>
          </a:p>
          <a:p>
            <a:pPr marL="0" indent="0">
              <a:buNone/>
            </a:pPr>
            <a:r>
              <a:rPr lang="en-US" sz="2400" b="1">
                <a:latin typeface="+mn-lt"/>
                <a:cs typeface="Calibri"/>
              </a:rPr>
              <a:t>Outreach-Indirect Engagement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>
                <a:latin typeface="+mn-lt"/>
                <a:cs typeface="Calibri"/>
              </a:rPr>
              <a:t>Participants will interact with team members in an informal setting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000">
                <a:latin typeface="+mn-lt"/>
                <a:cs typeface="Calibri"/>
              </a:rPr>
              <a:t>	  </a:t>
            </a:r>
            <a:endParaRPr lang="en-US" sz="2800">
              <a:latin typeface="+mn-lt"/>
              <a:cs typeface="Calibri" panose="020F0502020204030204" pitchFamily="34" charset="0"/>
            </a:endParaRPr>
          </a:p>
          <a:p>
            <a:pPr marL="457200" lvl="1" indent="0">
              <a:buClr>
                <a:schemeClr val="bg2">
                  <a:lumMod val="50000"/>
                </a:schemeClr>
              </a:buClr>
              <a:buNone/>
            </a:pPr>
            <a:endParaRPr lang="en-US" sz="1400">
              <a:latin typeface="+mn-lt"/>
              <a:cs typeface="Calibri" panose="020F0502020204030204" pitchFamily="34" charset="0"/>
            </a:endParaRPr>
          </a:p>
          <a:p>
            <a:pPr marL="914400" lvl="2" indent="0">
              <a:buClr>
                <a:schemeClr val="bg2">
                  <a:lumMod val="50000"/>
                </a:schemeClr>
              </a:buClr>
              <a:buNone/>
            </a:pPr>
            <a:endParaRPr lang="en-US" sz="1400"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BCFA57-ED75-3222-B8B9-A5CABE39950D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97022E-CBE7-CB26-66AC-D18F77A0A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2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76BA4476-1234-EFE9-3924-346E48688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01A2E26-126A-3E7C-C717-F7C6D1FD5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Zachary Isriel</a:t>
            </a:r>
          </a:p>
        </p:txBody>
      </p:sp>
    </p:spTree>
    <p:extLst>
      <p:ext uri="{BB962C8B-B14F-4D97-AF65-F5344CB8AC3E}">
        <p14:creationId xmlns:p14="http://schemas.microsoft.com/office/powerpoint/2010/main" val="2021485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Google Slides Templates Free Download - Spaceship">
            <a:extLst>
              <a:ext uri="{FF2B5EF4-FFF2-40B4-BE49-F238E27FC236}">
                <a16:creationId xmlns:a16="http://schemas.microsoft.com/office/drawing/2014/main" id="{FDD538C0-7320-7BB3-CB68-80A1C1BA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5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4B44D3F-AEDA-ECD4-950A-B9ECB0CB0CC4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0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6A65F756-A9C3-58BF-44CE-48BF43D49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681433-D692-8988-08CD-875898241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" r="256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7332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48612"/>
            <a:ext cx="10516491" cy="996950"/>
          </a:xfrm>
        </p:spPr>
        <p:txBody>
          <a:bodyPr>
            <a:norm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COPY THIS SLIDE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B6E23BC-3D7B-BF82-9F03-1F3FBFA54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140" y="1279734"/>
            <a:ext cx="5373660" cy="44824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>
                <a:cs typeface="Arial"/>
              </a:rPr>
              <a:t>Point</a:t>
            </a:r>
            <a:endParaRPr lang="en-US" sz="2400">
              <a:ea typeface="+mn-lt"/>
              <a:cs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8" y="1095863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1">
            <a:extLst>
              <a:ext uri="{FF2B5EF4-FFF2-40B4-BE49-F238E27FC236}">
                <a16:creationId xmlns:a16="http://schemas.microsoft.com/office/drawing/2014/main" id="{CA9924AA-779B-B6FD-E574-0DF151ACE2BE}"/>
              </a:ext>
            </a:extLst>
          </p:cNvPr>
          <p:cNvSpPr txBox="1">
            <a:spLocks/>
          </p:cNvSpPr>
          <p:nvPr/>
        </p:nvSpPr>
        <p:spPr>
          <a:xfrm>
            <a:off x="606480" y="1275481"/>
            <a:ext cx="5373660" cy="4482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>
                <a:cs typeface="Arial"/>
              </a:rPr>
              <a:t>Point</a:t>
            </a:r>
            <a:endParaRPr lang="en-US" sz="2400">
              <a:ea typeface="+mn-lt"/>
              <a:cs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1ACF13-D0E3-175C-ED57-12CFCC3C6C46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27F2C-26C0-07BF-6BC3-46D910C5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0B6AD72F-0A13-8CC3-72C1-D30E4C0E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1756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F75CB8-9EE7-DD15-CFBF-76799C2B9F79}"/>
              </a:ext>
            </a:extLst>
          </p:cNvPr>
          <p:cNvSpPr txBox="1">
            <a:spLocks/>
          </p:cNvSpPr>
          <p:nvPr/>
        </p:nvSpPr>
        <p:spPr>
          <a:xfrm>
            <a:off x="6096000" y="2432050"/>
            <a:ext cx="5871493" cy="9969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-50">
                <a:solidFill>
                  <a:schemeClr val="bg1"/>
                </a:solidFill>
                <a:latin typeface="Arial Black" panose="020B0A04020102020204" pitchFamily="34" charset="0"/>
                <a:cs typeface="Calibri Light"/>
              </a:rPr>
              <a:t>COPY THIS SLIDE!</a:t>
            </a:r>
            <a:endParaRPr lang="en-US" sz="40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498C7D-16DD-DB7F-4AD9-71DFD8A5FD09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B246361-F64B-C071-857D-F257A45AAD04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1F1DFA-B6E7-8B1A-07F1-91EA0EE7E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" r="256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0" name="Picture 9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4B1D4779-7C68-D867-A9FD-CF75B5843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0544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73FE73-1F63-789C-2DE0-0117878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 descr="Arrow&#10;&#10;Description automatically generated with low confidence">
            <a:extLst>
              <a:ext uri="{FF2B5EF4-FFF2-40B4-BE49-F238E27FC236}">
                <a16:creationId xmlns:a16="http://schemas.microsoft.com/office/drawing/2014/main" id="{CFE8F4CA-5E70-04DF-00FB-41C75F3C3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1875455" y="-77837"/>
            <a:ext cx="7188050" cy="701367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42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F75CB8-9EE7-DD15-CFBF-76799C2B9F79}"/>
              </a:ext>
            </a:extLst>
          </p:cNvPr>
          <p:cNvSpPr txBox="1">
            <a:spLocks/>
          </p:cNvSpPr>
          <p:nvPr/>
        </p:nvSpPr>
        <p:spPr>
          <a:xfrm>
            <a:off x="6096000" y="2432050"/>
            <a:ext cx="5871493" cy="99695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spc="-50">
                <a:solidFill>
                  <a:schemeClr val="bg1"/>
                </a:solidFill>
                <a:latin typeface="Arial Black" panose="020B0A04020102020204" pitchFamily="34" charset="0"/>
                <a:cs typeface="Calibri Light"/>
              </a:rPr>
              <a:t>Fall Semester Overview</a:t>
            </a:r>
            <a:endParaRPr lang="en-US" sz="34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498C7D-16DD-DB7F-4AD9-71DFD8A5FD09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D79619-D6D0-F8B2-723F-FCC441273EBC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8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91FCE6B4-839F-AF1B-8581-58E8BC2880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89EA2D-F617-00A1-9AFE-4AF2C174C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" r="256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901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6293C6F-B0CD-A465-3BB3-14C9E0ADF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69"/>
            <a:ext cx="10515600" cy="99695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Arial"/>
              </a:rPr>
              <a:t>Stakeholders and Roles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Jedreck Acquissa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83EEC8-CFD2-7CDE-62E0-9484E422DF24}"/>
              </a:ext>
            </a:extLst>
          </p:cNvPr>
          <p:cNvCxnSpPr>
            <a:cxnSpLocks/>
          </p:cNvCxnSpPr>
          <p:nvPr/>
        </p:nvCxnSpPr>
        <p:spPr>
          <a:xfrm>
            <a:off x="934008" y="1050985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BFBEBC-27F5-085F-04DE-8A7731BE733A}"/>
              </a:ext>
            </a:extLst>
          </p:cNvPr>
          <p:cNvSpPr txBox="1"/>
          <p:nvPr/>
        </p:nvSpPr>
        <p:spPr>
          <a:xfrm>
            <a:off x="9309837" y="4490177"/>
            <a:ext cx="19939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William Oates,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Ph.D.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 Investor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 Department Chair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F7AAEF-61CF-75FC-9FD2-68DE953B4DB3}"/>
              </a:ext>
            </a:extLst>
          </p:cNvPr>
          <p:cNvSpPr txBox="1"/>
          <p:nvPr/>
        </p:nvSpPr>
        <p:spPr>
          <a:xfrm>
            <a:off x="1022990" y="4490177"/>
            <a:ext cx="242287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National Aeronautics and Space Administration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Launch Service Client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Competition Organizer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F36AC-2C64-5D61-1E49-A0A5022B8129}"/>
              </a:ext>
            </a:extLst>
          </p:cNvPr>
          <p:cNvSpPr txBox="1"/>
          <p:nvPr/>
        </p:nvSpPr>
        <p:spPr>
          <a:xfrm>
            <a:off x="3673128" y="4489925"/>
            <a:ext cx="2422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Shayne </a:t>
            </a:r>
            <a:r>
              <a:rPr kumimoji="0" lang="en-US" sz="15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McConomy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Ph.D.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Functional Manager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 Senior Design Coordinator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 Sponsor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1E1676-A875-273A-865C-E410DDDE1324}"/>
              </a:ext>
            </a:extLst>
          </p:cNvPr>
          <p:cNvSpPr txBox="1"/>
          <p:nvPr/>
        </p:nvSpPr>
        <p:spPr>
          <a:xfrm>
            <a:off x="6611022" y="4490177"/>
            <a:ext cx="199399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Chiang Shih,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Ph.D.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 Advisor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AME Center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AIAA Student Org. Advisor</a:t>
            </a:r>
          </a:p>
        </p:txBody>
      </p:sp>
      <p:pic>
        <p:nvPicPr>
          <p:cNvPr id="2" name="Picture 2" descr="Download Marshall Space Flight Center (MSFC) Logo in SVG Vector or PNG File  Format - Logo.wine">
            <a:extLst>
              <a:ext uri="{FF2B5EF4-FFF2-40B4-BE49-F238E27FC236}">
                <a16:creationId xmlns:a16="http://schemas.microsoft.com/office/drawing/2014/main" id="{8986FBC9-7D1E-FA6A-27D6-316AFCE99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9" r="21870"/>
          <a:stretch/>
        </p:blipFill>
        <p:spPr bwMode="auto">
          <a:xfrm>
            <a:off x="1228586" y="1810071"/>
            <a:ext cx="2011680" cy="240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wearing a white shirt and red tie&#10;&#10;Description automatically generated with medium confidence">
            <a:extLst>
              <a:ext uri="{FF2B5EF4-FFF2-40B4-BE49-F238E27FC236}">
                <a16:creationId xmlns:a16="http://schemas.microsoft.com/office/drawing/2014/main" id="{D1C299A5-E45C-5808-5C81-90428CFA9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24" y="1652990"/>
            <a:ext cx="2011680" cy="27157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CDFF21-7C5A-2288-D8F7-778D68D2D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837" y="1653495"/>
            <a:ext cx="1993997" cy="27152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5ADD55-9920-C275-B94A-32943DA78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021" y="1650848"/>
            <a:ext cx="1993998" cy="27205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66FC768-613F-9A38-0618-3CA1B22FEF3F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21A436-681E-C049-12E3-072B9CD2C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E699B829-9F09-FDA7-A52E-E047B6088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7134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08" y="157666"/>
            <a:ext cx="10516491" cy="996950"/>
          </a:xfrm>
        </p:spPr>
        <p:txBody>
          <a:bodyPr>
            <a:normAutofit/>
          </a:bodyPr>
          <a:lstStyle/>
          <a:p>
            <a:r>
              <a:rPr lang="en-US" sz="4400" spc="-50">
                <a:solidFill>
                  <a:schemeClr val="tx1"/>
                </a:solidFill>
                <a:cs typeface="Calibri Light"/>
              </a:rPr>
              <a:t>Project</a:t>
            </a:r>
            <a:r>
              <a:rPr lang="en-US" sz="4800" spc="-50">
                <a:solidFill>
                  <a:schemeClr val="tx1"/>
                </a:solidFill>
                <a:cs typeface="Calibri Light"/>
              </a:rPr>
              <a:t> Objective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808" y="1302854"/>
            <a:ext cx="10802380" cy="1421289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buClr>
                <a:srgbClr val="6282A0"/>
              </a:buClr>
              <a:buNone/>
            </a:pPr>
            <a:r>
              <a:rPr lang="en-US" sz="2200">
                <a:latin typeface="+mn-lt"/>
                <a:cs typeface="Calibri" panose="020F0502020204030204" pitchFamily="34" charset="0"/>
              </a:rPr>
              <a:t>Fly a dual deployment, high-power solid rocket to an altitude between 4,000 and 6,000 feet that will deploy a payload capable of receiving and executing a string of radio frequency after the vehicle and payload are safely recovered within 2500 feet of the launch pad.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Jedreck Acquissa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22507" y="1126389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1,654 Model Rocket Stock Photos, Pictures &amp; Royalty-Free Images - iStock">
            <a:extLst>
              <a:ext uri="{FF2B5EF4-FFF2-40B4-BE49-F238E27FC236}">
                <a16:creationId xmlns:a16="http://schemas.microsoft.com/office/drawing/2014/main" id="{C7479D59-C250-BCF8-7CD4-683F2F10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278" y="2733215"/>
            <a:ext cx="3927716" cy="2945787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8C7D842-A0AA-4B34-CDC8-C68CCBF93387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5755B9-BA2A-6491-C5C3-CA2FB8558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3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F1A1F0D8-1462-627D-FF7E-D7A348034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295EB9D-75CE-637B-54CD-A46DE1CF6D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69" r="12700"/>
          <a:stretch/>
        </p:blipFill>
        <p:spPr>
          <a:xfrm>
            <a:off x="6701006" y="2734634"/>
            <a:ext cx="3927716" cy="2944368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199972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08" y="90698"/>
            <a:ext cx="10516491" cy="996950"/>
          </a:xfrm>
        </p:spPr>
        <p:txBody>
          <a:bodyPr>
            <a:normAutofit/>
          </a:bodyPr>
          <a:lstStyle/>
          <a:p>
            <a:r>
              <a:rPr lang="en-US" sz="4400" spc="-50">
                <a:solidFill>
                  <a:schemeClr val="tx1"/>
                </a:solidFill>
                <a:cs typeface="Calibri Light"/>
              </a:rPr>
              <a:t>Project Scope – Key Goals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B6E23BC-3D7B-BF82-9F03-1F3FBFA54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2394" y="4084968"/>
            <a:ext cx="2926082" cy="10763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latin typeface="Arial"/>
                <a:cs typeface="Arial"/>
              </a:rPr>
              <a:t>Be awarded for at least one of the competition categories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59F4-7A7F-47AB-B339-AF4FE856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Jedreck Acquissa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1022507" y="1037949"/>
            <a:ext cx="10419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7" descr="Rocket with solid fill">
            <a:extLst>
              <a:ext uri="{FF2B5EF4-FFF2-40B4-BE49-F238E27FC236}">
                <a16:creationId xmlns:a16="http://schemas.microsoft.com/office/drawing/2014/main" id="{5AF23CBD-7090-A2DF-9C9A-92271170C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7095" y="1713343"/>
            <a:ext cx="587829" cy="613954"/>
          </a:xfrm>
          <a:prstGeom prst="rect">
            <a:avLst/>
          </a:prstGeom>
        </p:spPr>
      </p:pic>
      <p:pic>
        <p:nvPicPr>
          <p:cNvPr id="8" name="Graphic 9" descr="Ruler outline">
            <a:extLst>
              <a:ext uri="{FF2B5EF4-FFF2-40B4-BE49-F238E27FC236}">
                <a16:creationId xmlns:a16="http://schemas.microsoft.com/office/drawing/2014/main" id="{0FE996F2-2227-5DCC-6B4C-DBD0EFB49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895" y="2781945"/>
            <a:ext cx="740229" cy="74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8AF38-F63C-9E7C-3ABA-952D41A6132D}"/>
              </a:ext>
            </a:extLst>
          </p:cNvPr>
          <p:cNvSpPr txBox="1"/>
          <p:nvPr/>
        </p:nvSpPr>
        <p:spPr>
          <a:xfrm>
            <a:off x="7842394" y="1666377"/>
            <a:ext cx="334409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From apogee to touchdown in under 85 seconds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250534-9DC4-B1BC-DBB3-34DB8D31B898}"/>
              </a:ext>
            </a:extLst>
          </p:cNvPr>
          <p:cNvSpPr txBox="1"/>
          <p:nvPr/>
        </p:nvSpPr>
        <p:spPr>
          <a:xfrm>
            <a:off x="7842394" y="2721784"/>
            <a:ext cx="300772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Payload is to complete a series of tasks with a scientific purpose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Graphic 18" descr="Medal with solid fill">
            <a:extLst>
              <a:ext uri="{FF2B5EF4-FFF2-40B4-BE49-F238E27FC236}">
                <a16:creationId xmlns:a16="http://schemas.microsoft.com/office/drawing/2014/main" id="{8A526522-02A4-7439-7858-B5A0C282B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98516" y="4225912"/>
            <a:ext cx="715009" cy="715009"/>
          </a:xfrm>
          <a:prstGeom prst="rect">
            <a:avLst/>
          </a:prstGeom>
        </p:spPr>
      </p:pic>
      <p:pic>
        <p:nvPicPr>
          <p:cNvPr id="26" name="Picture 26" descr="Icon&#10;&#10;Description automatically generated">
            <a:extLst>
              <a:ext uri="{FF2B5EF4-FFF2-40B4-BE49-F238E27FC236}">
                <a16:creationId xmlns:a16="http://schemas.microsoft.com/office/drawing/2014/main" id="{E404C922-2C2C-0B8B-C576-41BBCA4BE4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8515" y="1666377"/>
            <a:ext cx="715010" cy="7150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8D14A9-9FE1-144B-E833-CA6033B8FDF9}"/>
              </a:ext>
            </a:extLst>
          </p:cNvPr>
          <p:cNvSpPr txBox="1"/>
          <p:nvPr/>
        </p:nvSpPr>
        <p:spPr>
          <a:xfrm>
            <a:off x="2254290" y="1676535"/>
            <a:ext cx="24688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Successful and accurate flight tests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3B6B0C-9AA8-5384-D72B-F33A4ADD27E4}"/>
              </a:ext>
            </a:extLst>
          </p:cNvPr>
          <p:cNvSpPr txBox="1"/>
          <p:nvPr/>
        </p:nvSpPr>
        <p:spPr>
          <a:xfrm>
            <a:off x="2254290" y="2683101"/>
            <a:ext cx="2656113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Reach within 100 ft of the proposed 4600 ft apogee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E96C12-5B4C-A983-310F-D099CE0FD7EC}"/>
              </a:ext>
            </a:extLst>
          </p:cNvPr>
          <p:cNvSpPr txBox="1"/>
          <p:nvPr/>
        </p:nvSpPr>
        <p:spPr>
          <a:xfrm>
            <a:off x="2254290" y="3968457"/>
            <a:ext cx="2971799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Maintain a mid-flight stability margin between 3 and 4 calibers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25" name="Graphic 24" descr="Seesaw with solid fill">
            <a:extLst>
              <a:ext uri="{FF2B5EF4-FFF2-40B4-BE49-F238E27FC236}">
                <a16:creationId xmlns:a16="http://schemas.microsoft.com/office/drawing/2014/main" id="{484B5765-46FA-713A-204B-CC24FB76B1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3433" y="3976822"/>
            <a:ext cx="914400" cy="914400"/>
          </a:xfrm>
          <a:prstGeom prst="rect">
            <a:avLst/>
          </a:prstGeom>
        </p:spPr>
      </p:pic>
      <p:pic>
        <p:nvPicPr>
          <p:cNvPr id="28" name="Graphic 27" descr="Robot Hand with solid fill">
            <a:extLst>
              <a:ext uri="{FF2B5EF4-FFF2-40B4-BE49-F238E27FC236}">
                <a16:creationId xmlns:a16="http://schemas.microsoft.com/office/drawing/2014/main" id="{D3836B2E-D95B-1987-1DEA-1B9FD06B39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01562" y="2722012"/>
            <a:ext cx="914400" cy="914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E1529A5-1876-7883-811B-E3DE3145B063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2FDEE1D-C0E9-5ACB-47AB-E03B05C93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4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2408DEF9-9C0F-2A04-6C12-429F8DA2E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3481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F75CB8-9EE7-DD15-CFBF-76799C2B9F79}"/>
              </a:ext>
            </a:extLst>
          </p:cNvPr>
          <p:cNvSpPr txBox="1">
            <a:spLocks/>
          </p:cNvSpPr>
          <p:nvPr/>
        </p:nvSpPr>
        <p:spPr>
          <a:xfrm>
            <a:off x="6096000" y="2432050"/>
            <a:ext cx="5871493" cy="99695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-50">
                <a:solidFill>
                  <a:schemeClr val="bg1"/>
                </a:solidFill>
                <a:latin typeface="Arial Black" panose="020B0A04020102020204" pitchFamily="34" charset="0"/>
                <a:cs typeface="Calibri Light"/>
              </a:rPr>
              <a:t>Flight Profile, Vehicle, </a:t>
            </a:r>
          </a:p>
          <a:p>
            <a:r>
              <a:rPr lang="en-US" sz="3200" b="1" spc="-50">
                <a:solidFill>
                  <a:schemeClr val="bg1"/>
                </a:solidFill>
                <a:latin typeface="Arial Black" panose="020B0A04020102020204" pitchFamily="34" charset="0"/>
                <a:cs typeface="Calibri Light"/>
              </a:rPr>
              <a:t>and Payload Design</a:t>
            </a:r>
            <a:endParaRPr lang="en-US" sz="32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170E5F-5697-3EDE-413A-B938FAEE77F8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9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3A658F83-3FBF-13D3-3418-FEC30331F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B69E093-DE22-C97D-0407-8449F0791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" r="256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E8A082-69EA-6812-B16F-C3B164FE84E2}"/>
              </a:ext>
            </a:extLst>
          </p:cNvPr>
          <p:cNvCxnSpPr>
            <a:cxnSpLocks/>
          </p:cNvCxnSpPr>
          <p:nvPr/>
        </p:nvCxnSpPr>
        <p:spPr>
          <a:xfrm>
            <a:off x="6096001" y="3429000"/>
            <a:ext cx="58714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425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Flight Profile Overview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43FA768-B2EC-A3C6-3D40-7F9BB95E6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54" y="1223138"/>
            <a:ext cx="9777599" cy="464888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CE0E06-0E63-DFC7-F5F4-623587E36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Jedreck Acquissa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C95617-B585-F1D7-E505-83A04554E680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F6578C-9FCF-7215-AE5A-00B8604DB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0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8F8D11EE-9A02-7AE6-7B1E-62DFFF894C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1967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F5EDB372-9FA1-2D46-654B-D0F7ED337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5"/>
          <a:stretch/>
        </p:blipFill>
        <p:spPr>
          <a:xfrm>
            <a:off x="2142550" y="4201333"/>
            <a:ext cx="8378727" cy="1680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4FE81A-8DA8-EE1C-FD4C-80A52ACDE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337" y="1660333"/>
            <a:ext cx="6461654" cy="2218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E709B1-AAF6-936B-E585-A93F609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09" y="159513"/>
            <a:ext cx="10516491" cy="996950"/>
          </a:xfrm>
        </p:spPr>
        <p:txBody>
          <a:bodyPr>
            <a:noAutofit/>
          </a:bodyPr>
          <a:lstStyle/>
          <a:p>
            <a:r>
              <a:rPr lang="en-US" spc="-50">
                <a:solidFill>
                  <a:schemeClr val="tx1"/>
                </a:solidFill>
                <a:cs typeface="Calibri Light"/>
              </a:rPr>
              <a:t>Launch Vehicle Design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B11679-DA74-4FF4-AD56-631D7462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009" y="1301535"/>
            <a:ext cx="4926079" cy="4428229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 Full Scale Length: 99”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Airframe Diameter: 6.154”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 Weight: 38.30 </a:t>
            </a:r>
            <a:r>
              <a:rPr lang="en-US" sz="2000" err="1">
                <a:latin typeface="+mn-lt"/>
                <a:cs typeface="Calibri" panose="020F0502020204030204" pitchFamily="34" charset="0"/>
              </a:rPr>
              <a:t>lb</a:t>
            </a:r>
            <a:endParaRPr lang="en-US" sz="2000">
              <a:latin typeface="+mn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 Target Apogee: 4600 ft AGL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+mn-lt"/>
                <a:cs typeface="Calibri" panose="020F0502020204030204" pitchFamily="34" charset="0"/>
              </a:rPr>
              <a:t> Max Velocity: 545 ft/s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>
              <a:latin typeface="+mn-lt"/>
              <a:cs typeface="Calibri" panose="020F0502020204030204" pitchFamily="34" charset="0"/>
            </a:endParaRPr>
          </a:p>
          <a:p>
            <a:pPr marL="0" indent="0">
              <a:buClr>
                <a:srgbClr val="767171"/>
              </a:buClr>
              <a:buNone/>
            </a:pPr>
            <a:endParaRPr lang="en-US" sz="200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EB48-83AA-4406-BB5E-0452F42D5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713E2-52CC-4D8B-DAE6-9FE7546CE134}"/>
              </a:ext>
            </a:extLst>
          </p:cNvPr>
          <p:cNvCxnSpPr>
            <a:cxnSpLocks/>
          </p:cNvCxnSpPr>
          <p:nvPr/>
        </p:nvCxnSpPr>
        <p:spPr>
          <a:xfrm>
            <a:off x="934009" y="1128236"/>
            <a:ext cx="1041979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2EE0CC-0B98-4E53-F111-449FDEDAF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Jedreck Acquissa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8B9978-63AA-762D-6393-3704B9B40F02}"/>
              </a:ext>
            </a:extLst>
          </p:cNvPr>
          <p:cNvGrpSpPr/>
          <p:nvPr/>
        </p:nvGrpSpPr>
        <p:grpSpPr>
          <a:xfrm>
            <a:off x="75416" y="9427"/>
            <a:ext cx="12078876" cy="830414"/>
            <a:chOff x="75416" y="9427"/>
            <a:chExt cx="12078876" cy="8304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0DFA33-3482-D16D-FC4A-58DC183DA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844"/>
            <a:stretch/>
          </p:blipFill>
          <p:spPr>
            <a:xfrm>
              <a:off x="75416" y="15569"/>
              <a:ext cx="850392" cy="818130"/>
            </a:xfrm>
            <a:prstGeom prst="rect">
              <a:avLst/>
            </a:prstGeom>
          </p:spPr>
        </p:pic>
        <p:pic>
          <p:nvPicPr>
            <p:cNvPr id="13" name="Picture 2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C57D74E7-7544-133A-D5B0-BB77588C3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" r="587"/>
            <a:stretch/>
          </p:blipFill>
          <p:spPr bwMode="auto">
            <a:xfrm>
              <a:off x="11303232" y="9427"/>
              <a:ext cx="851060" cy="830414"/>
            </a:xfrm>
            <a:custGeom>
              <a:avLst/>
              <a:gdLst/>
              <a:ahLst/>
              <a:cxnLst/>
              <a:rect l="l" t="t" r="r" b="b"/>
              <a:pathLst>
                <a:path w="7028495" h="6858000">
                  <a:moveTo>
                    <a:pt x="0" y="0"/>
                  </a:moveTo>
                  <a:lnTo>
                    <a:pt x="6915668" y="0"/>
                  </a:lnTo>
                  <a:lnTo>
                    <a:pt x="6952411" y="219663"/>
                  </a:lnTo>
                  <a:cubicBezTo>
                    <a:pt x="7002551" y="569921"/>
                    <a:pt x="7028495" y="927986"/>
                    <a:pt x="7028495" y="1292112"/>
                  </a:cubicBezTo>
                  <a:cubicBezTo>
                    <a:pt x="7028495" y="3343346"/>
                    <a:pt x="6205186" y="5202289"/>
                    <a:pt x="4870994" y="6556512"/>
                  </a:cubicBezTo>
                  <a:lnTo>
                    <a:pt x="4556185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4298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E Light">
  <a:themeElements>
    <a:clrScheme name="Zenith Program">
      <a:dk1>
        <a:srgbClr val="000000"/>
      </a:dk1>
      <a:lt1>
        <a:srgbClr val="FFFFFF"/>
      </a:lt1>
      <a:dk2>
        <a:srgbClr val="BFBFBF"/>
      </a:dk2>
      <a:lt2>
        <a:srgbClr val="FFFFFF"/>
      </a:lt2>
      <a:accent1>
        <a:srgbClr val="000000"/>
      </a:accent1>
      <a:accent2>
        <a:srgbClr val="F20000"/>
      </a:accent2>
      <a:accent3>
        <a:srgbClr val="5F5F5F"/>
      </a:accent3>
      <a:accent4>
        <a:srgbClr val="FFFFFF"/>
      </a:accent4>
      <a:accent5>
        <a:srgbClr val="023160"/>
      </a:accent5>
      <a:accent6>
        <a:srgbClr val="FF5E5E"/>
      </a:accent6>
      <a:hlink>
        <a:srgbClr val="BFBFBF"/>
      </a:hlink>
      <a:folHlink>
        <a:srgbClr val="48A1F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llege of Engineering" id="{3FDA4031-4C8D-4CC7-81E5-2A00D87B8391}" vid="{30064384-96E8-409B-8647-62BC62E7C678}"/>
    </a:ext>
  </a:extLst>
</a:theme>
</file>

<file path=ppt/theme/theme3.xml><?xml version="1.0" encoding="utf-8"?>
<a:theme xmlns:a="http://schemas.openxmlformats.org/drawingml/2006/main" name="1_CoE Light">
  <a:themeElements>
    <a:clrScheme name="Zenith Program">
      <a:dk1>
        <a:srgbClr val="000000"/>
      </a:dk1>
      <a:lt1>
        <a:srgbClr val="FFFFFF"/>
      </a:lt1>
      <a:dk2>
        <a:srgbClr val="BFBFBF"/>
      </a:dk2>
      <a:lt2>
        <a:srgbClr val="FFFFFF"/>
      </a:lt2>
      <a:accent1>
        <a:srgbClr val="000000"/>
      </a:accent1>
      <a:accent2>
        <a:srgbClr val="F20000"/>
      </a:accent2>
      <a:accent3>
        <a:srgbClr val="5F5F5F"/>
      </a:accent3>
      <a:accent4>
        <a:srgbClr val="FFFFFF"/>
      </a:accent4>
      <a:accent5>
        <a:srgbClr val="000000"/>
      </a:accent5>
      <a:accent6>
        <a:srgbClr val="FF5E5E"/>
      </a:accent6>
      <a:hlink>
        <a:srgbClr val="48A1FA"/>
      </a:hlink>
      <a:folHlink>
        <a:srgbClr val="48A1F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llege of Engineering" id="{3FDA4031-4C8D-4CC7-81E5-2A00D87B8391}" vid="{30064384-96E8-409B-8647-62BC62E7C67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BD19B6AC5A9D4DB7CF00E95C67CF87" ma:contentTypeVersion="12" ma:contentTypeDescription="Create a new document." ma:contentTypeScope="" ma:versionID="ed11ebf616640b3b8520f03a5991abe6">
  <xsd:schema xmlns:xsd="http://www.w3.org/2001/XMLSchema" xmlns:xs="http://www.w3.org/2001/XMLSchema" xmlns:p="http://schemas.microsoft.com/office/2006/metadata/properties" xmlns:ns2="50de9d39-e8ea-4582-8b77-64f3298c7f06" xmlns:ns3="f3f9c84c-bc51-4137-81b3-cf4c47e1240b" targetNamespace="http://schemas.microsoft.com/office/2006/metadata/properties" ma:root="true" ma:fieldsID="2637916c4aaf64a8ff82551abd37a0f2" ns2:_="" ns3:_="">
    <xsd:import namespace="50de9d39-e8ea-4582-8b77-64f3298c7f06"/>
    <xsd:import namespace="f3f9c84c-bc51-4137-81b3-cf4c47e124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de9d39-e8ea-4582-8b77-64f3298c7f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9c84c-bc51-4137-81b3-cf4c47e1240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790973a-b3ac-4d17-bba3-02cea22d72c4}" ma:internalName="TaxCatchAll" ma:showField="CatchAllData" ma:web="f3f9c84c-bc51-4137-81b3-cf4c47e124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f9c84c-bc51-4137-81b3-cf4c47e1240b" xsi:nil="true"/>
    <lcf76f155ced4ddcb4097134ff3c332f xmlns="50de9d39-e8ea-4582-8b77-64f3298c7f0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B9AAA9-0A49-4C11-B291-D7FE011D64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C1BF68-8DC3-4126-A23E-78E401AFF4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de9d39-e8ea-4582-8b77-64f3298c7f06"/>
    <ds:schemaRef ds:uri="f3f9c84c-bc51-4137-81b3-cf4c47e124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A6223C-91C6-46EA-AF5D-A517DC5944E2}">
  <ds:schemaRefs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50de9d39-e8ea-4582-8b77-64f3298c7f06"/>
    <ds:schemaRef ds:uri="http://schemas.microsoft.com/office/infopath/2007/PartnerControls"/>
    <ds:schemaRef ds:uri="http://purl.org/dc/elements/1.1/"/>
    <ds:schemaRef ds:uri="f3f9c84c-bc51-4137-81b3-cf4c47e1240b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965</Words>
  <Application>Microsoft Office PowerPoint</Application>
  <PresentationFormat>Widescreen</PresentationFormat>
  <Paragraphs>259</Paragraphs>
  <Slides>27</Slides>
  <Notes>1</Notes>
  <HiddenSlides>2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CoE Light</vt:lpstr>
      <vt:lpstr>1_CoE Light</vt:lpstr>
      <vt:lpstr>PowerPoint Presentation</vt:lpstr>
      <vt:lpstr>Zenith Program Leads</vt:lpstr>
      <vt:lpstr>PowerPoint Presentation</vt:lpstr>
      <vt:lpstr>Stakeholders and Roles</vt:lpstr>
      <vt:lpstr>Project Objective</vt:lpstr>
      <vt:lpstr>Project Scope – Key Goals</vt:lpstr>
      <vt:lpstr>PowerPoint Presentation</vt:lpstr>
      <vt:lpstr>Flight Profile Overview</vt:lpstr>
      <vt:lpstr>Launch Vehicle Design</vt:lpstr>
      <vt:lpstr>Payload Design</vt:lpstr>
      <vt:lpstr>PowerPoint Presentation</vt:lpstr>
      <vt:lpstr>Launch Day Conditions</vt:lpstr>
      <vt:lpstr>Launch Day Operations</vt:lpstr>
      <vt:lpstr>Subscale Launch!</vt:lpstr>
      <vt:lpstr>Flight Events</vt:lpstr>
      <vt:lpstr>Flight Events</vt:lpstr>
      <vt:lpstr>Flight Result: Partial Success </vt:lpstr>
      <vt:lpstr>Post-Flight Data Analysis</vt:lpstr>
      <vt:lpstr>Post-Flight Data Analysis</vt:lpstr>
      <vt:lpstr>PowerPoint Presentation</vt:lpstr>
      <vt:lpstr>Completed and In-Progress (Spring) </vt:lpstr>
      <vt:lpstr>STEM Engagement Plan</vt:lpstr>
      <vt:lpstr>STEM Engagement Types</vt:lpstr>
      <vt:lpstr>PowerPoint Presentation</vt:lpstr>
      <vt:lpstr>COPY THIS SLIDE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Zack Isriel</dc:creator>
  <cp:lastModifiedBy>Zack Lewis Isriel</cp:lastModifiedBy>
  <cp:revision>7</cp:revision>
  <dcterms:created xsi:type="dcterms:W3CDTF">2013-07-15T20:26:40Z</dcterms:created>
  <dcterms:modified xsi:type="dcterms:W3CDTF">2023-03-31T18:34:15Z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0x0101006EBD19B6AC5A9D4DB7CF00E95C67CF87</vt:lpwstr>
  </property>
  <property fmtid="{D5CDD505-2E9C-101B-9397-08002B2CF9AE}" pid="3" name="MediaServiceImageTags">
    <vt:lpwstr/>
  </property>
</Properties>
</file>